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4"/>
  </p:sldMasterIdLst>
  <p:notesMasterIdLst>
    <p:notesMasterId r:id="rId26"/>
  </p:notesMasterIdLst>
  <p:sldIdLst>
    <p:sldId id="344" r:id="rId5"/>
    <p:sldId id="347" r:id="rId6"/>
    <p:sldId id="348" r:id="rId7"/>
    <p:sldId id="346" r:id="rId8"/>
    <p:sldId id="262" r:id="rId9"/>
    <p:sldId id="263" r:id="rId10"/>
    <p:sldId id="350" r:id="rId11"/>
    <p:sldId id="259" r:id="rId12"/>
    <p:sldId id="303" r:id="rId13"/>
    <p:sldId id="304" r:id="rId14"/>
    <p:sldId id="260" r:id="rId15"/>
    <p:sldId id="314" r:id="rId16"/>
    <p:sldId id="315" r:id="rId17"/>
    <p:sldId id="310" r:id="rId18"/>
    <p:sldId id="312" r:id="rId19"/>
    <p:sldId id="327" r:id="rId20"/>
    <p:sldId id="283" r:id="rId21"/>
    <p:sldId id="341" r:id="rId22"/>
    <p:sldId id="351" r:id="rId23"/>
    <p:sldId id="334" r:id="rId24"/>
    <p:sldId id="275"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Helvetica" panose="020B0604020202020204" pitchFamily="34" charset="0"/>
      <p:regular r:id="rId31"/>
      <p:bold r:id="rId32"/>
      <p:italic r:id="rId33"/>
      <p:boldItalic r:id="rId34"/>
    </p:embeddedFont>
    <p:embeddedFont>
      <p:font typeface="Helvetica Neue" panose="020B0604020202020204" charset="0"/>
      <p:regular r:id="rId35"/>
      <p:bold r:id="rId36"/>
      <p:italic r:id="rId37"/>
      <p:boldItalic r:id="rId38"/>
    </p:embeddedFont>
    <p:embeddedFont>
      <p:font typeface="Helvetica Neue Light"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33" autoAdjust="0"/>
  </p:normalViewPr>
  <p:slideViewPr>
    <p:cSldViewPr snapToGrid="0">
      <p:cViewPr varScale="1">
        <p:scale>
          <a:sx n="79" d="100"/>
          <a:sy n="79" d="100"/>
        </p:scale>
        <p:origin x="920" y="52"/>
      </p:cViewPr>
      <p:guideLst>
        <p:guide pos="2880"/>
        <p:guide orient="horz" pos="1620"/>
      </p:guideLst>
    </p:cSldViewPr>
  </p:slideViewPr>
  <p:notesTextViewPr>
    <p:cViewPr>
      <p:scale>
        <a:sx n="100" d="100"/>
        <a:sy n="100" d="100"/>
      </p:scale>
      <p:origin x="0" y="0"/>
    </p:cViewPr>
  </p:notesTextViewPr>
  <p:sorterViewPr>
    <p:cViewPr>
      <p:scale>
        <a:sx n="80" d="100"/>
        <a:sy n="80" d="100"/>
      </p:scale>
      <p:origin x="0" y="28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6104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vatican.va/content/francesco/en/apost_constitutions/documents/papa-francesco_costituzione-ap_20180915_episcopalis-communio.html%23_edn27" TargetMode="External"/><Relationship Id="rId3" Type="http://schemas.openxmlformats.org/officeDocument/2006/relationships/hyperlink" Target="https://www.vatican.va/content/francesco/en/apost_constitutions/documents/papa-francesco_costituzione-ap_20180915_episcopalis-communio.html%23_edn23" TargetMode="External"/><Relationship Id="rId7" Type="http://schemas.openxmlformats.org/officeDocument/2006/relationships/hyperlink" Target="https://www.vatican.va/content/francesco/en/apost_constitutions/documents/papa-francesco_costituzione-ap_20180915_episcopalis-communio.html%23_edn26" TargetMode="External"/><Relationship Id="rId12" Type="http://schemas.openxmlformats.org/officeDocument/2006/relationships/hyperlink" Target="https://www.vatican.va/content/francesco/en/apost_constitutions/documents/papa-francesco_costituzione-ap_20180915_episcopalis-communio.html%23_edn31"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2.vatican.va/content/john-paul-ii/en.html" TargetMode="External"/><Relationship Id="rId11" Type="http://schemas.openxmlformats.org/officeDocument/2006/relationships/hyperlink" Target="https://www.vatican.va/content/francesco/en/apost_constitutions/documents/papa-francesco_costituzione-ap_20180915_episcopalis-communio.html%23_edn30" TargetMode="External"/><Relationship Id="rId5" Type="http://schemas.openxmlformats.org/officeDocument/2006/relationships/hyperlink" Target="https://www.vatican.va/content/francesco/en/apost_constitutions/documents/papa-francesco_costituzione-ap_20180915_episcopalis-communio.html%23_edn25" TargetMode="External"/><Relationship Id="rId10" Type="http://schemas.openxmlformats.org/officeDocument/2006/relationships/hyperlink" Target="https://www.vatican.va/content/francesco/en/apost_constitutions/documents/papa-francesco_costituzione-ap_20180915_episcopalis-communio.html%23_edn29" TargetMode="External"/><Relationship Id="rId4" Type="http://schemas.openxmlformats.org/officeDocument/2006/relationships/hyperlink" Target="https://www.vatican.va/content/francesco/en/apost_constitutions/documents/papa-francesco_costituzione-ap_20180915_episcopalis-communio.html%23_edn24" TargetMode="External"/><Relationship Id="rId9" Type="http://schemas.openxmlformats.org/officeDocument/2006/relationships/hyperlink" Target="https://www.vatican.va/content/francesco/en/apost_constitutions/documents/papa-francesco_costituzione-ap_20180915_episcopalis-communio.html%23_edn2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00a417ba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e00a417ba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0074a6779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0074a6779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ea typeface="Arial"/>
                <a:cs typeface="Arial"/>
                <a:sym typeface="Arial"/>
              </a:rPr>
              <a:t>EPISCOPALIS COMMUNIO, nos. 6-7</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ea typeface="Arial"/>
                <a:cs typeface="Arial"/>
                <a:sym typeface="Arial"/>
              </a:rPr>
              <a:t>“6. Similarly, the Synod of Bishops must increasingly become a privileged instrument for </a:t>
            </a:r>
            <a:r>
              <a:rPr lang="en-CA" sz="1100" b="0" i="1" u="none" strike="noStrike" cap="none" dirty="0">
                <a:solidFill>
                  <a:srgbClr val="000000"/>
                </a:solidFill>
                <a:effectLst/>
                <a:latin typeface="Arial"/>
                <a:ea typeface="Arial"/>
                <a:cs typeface="Arial"/>
                <a:sym typeface="Arial"/>
              </a:rPr>
              <a:t>listening</a:t>
            </a:r>
            <a:r>
              <a:rPr lang="en-CA" sz="1100" b="0" i="0" u="none" strike="noStrike" cap="none" dirty="0">
                <a:solidFill>
                  <a:srgbClr val="000000"/>
                </a:solidFill>
                <a:effectLst/>
                <a:latin typeface="Arial"/>
                <a:ea typeface="Arial"/>
                <a:cs typeface="Arial"/>
                <a:sym typeface="Arial"/>
              </a:rPr>
              <a:t> to the People of God: “For the Synod Fathers we ask the Holy Spirit first of all for the gift of listening: to listen to God, that with him we may hear the cry of the people; to listen to the people until breathing in the desire to which God calls us”.</a:t>
            </a:r>
            <a:r>
              <a:rPr lang="en-CA" sz="1100" b="0" i="0" u="none" strike="noStrike" cap="none" dirty="0">
                <a:solidFill>
                  <a:srgbClr val="000000"/>
                </a:solidFill>
                <a:effectLst/>
                <a:latin typeface="Arial"/>
                <a:ea typeface="Arial"/>
                <a:cs typeface="Arial"/>
                <a:sym typeface="Arial"/>
                <a:hlinkClick r:id="rId3"/>
              </a:rPr>
              <a:t>[23]</a:t>
            </a:r>
            <a:endParaRPr lang="en-GB" sz="1100" b="0" i="0" u="none" strike="noStrike" kern="1200" cap="none" noProof="0" dirty="0">
              <a:solidFill>
                <a:schemeClr val="tx1"/>
              </a:solidFill>
              <a:effectLst/>
              <a:latin typeface="+mn-lt"/>
              <a:ea typeface="+mn-ea"/>
              <a:cs typeface="+mn-cs"/>
              <a:sym typeface="Arial"/>
            </a:endParaRPr>
          </a:p>
          <a:p>
            <a:r>
              <a:rPr lang="en-CA" sz="1100" b="0" i="0" u="none" strike="noStrike" cap="none" dirty="0">
                <a:solidFill>
                  <a:srgbClr val="000000"/>
                </a:solidFill>
                <a:effectLst/>
                <a:latin typeface="Arial"/>
                <a:ea typeface="Arial"/>
                <a:cs typeface="Arial"/>
                <a:sym typeface="Arial"/>
              </a:rPr>
              <a:t>“Although structurally it is essentially configured as an episcopal body, this does not mean that the Synod exists separately from the rest of the faithful. On the contrary, it is a suitable instrument to give voice to the entire People of God, specifically via the Bishops, established by God as “authentic guardians, interpreters and witnesses of the faith of the whole Church”,</a:t>
            </a:r>
            <a:r>
              <a:rPr lang="en-CA" sz="1100" b="0" i="0" u="sng" strike="noStrike" cap="none" dirty="0">
                <a:solidFill>
                  <a:srgbClr val="000000"/>
                </a:solidFill>
                <a:effectLst/>
                <a:latin typeface="Arial"/>
                <a:ea typeface="Arial"/>
                <a:cs typeface="Arial"/>
                <a:sym typeface="Arial"/>
                <a:hlinkClick r:id="rId4"/>
              </a:rPr>
              <a:t>[24]</a:t>
            </a:r>
            <a:r>
              <a:rPr lang="en-CA" sz="1100" b="0" i="0" u="none" strike="noStrike" cap="none" dirty="0">
                <a:solidFill>
                  <a:srgbClr val="000000"/>
                </a:solidFill>
                <a:effectLst/>
                <a:latin typeface="Arial"/>
                <a:ea typeface="Arial"/>
                <a:cs typeface="Arial"/>
                <a:sym typeface="Arial"/>
              </a:rPr>
              <a:t> demonstrating, from one Assembly to another, that it is an eloquent expression of synodality as a “constitutive element of the Church”.</a:t>
            </a:r>
            <a:r>
              <a:rPr lang="en-CA" sz="1100" b="0" i="0" u="sng" strike="noStrike" cap="none" dirty="0">
                <a:solidFill>
                  <a:srgbClr val="000000"/>
                </a:solidFill>
                <a:effectLst/>
                <a:latin typeface="Arial"/>
                <a:ea typeface="Arial"/>
                <a:cs typeface="Arial"/>
                <a:sym typeface="Arial"/>
                <a:hlinkClick r:id="rId5"/>
              </a:rPr>
              <a:t>[25]</a:t>
            </a:r>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“Therefore, as </a:t>
            </a:r>
            <a:r>
              <a:rPr lang="en-CA" sz="1100" b="0" i="0" u="sng" strike="noStrike" cap="none" dirty="0">
                <a:solidFill>
                  <a:srgbClr val="000000"/>
                </a:solidFill>
                <a:effectLst/>
                <a:latin typeface="Arial"/>
                <a:ea typeface="Arial"/>
                <a:cs typeface="Arial"/>
                <a:sym typeface="Arial"/>
                <a:hlinkClick r:id="rId6"/>
              </a:rPr>
              <a:t>John Paul II</a:t>
            </a:r>
            <a:r>
              <a:rPr lang="en-CA" sz="1100" b="0" i="0" u="none" strike="noStrike" cap="none" dirty="0">
                <a:solidFill>
                  <a:srgbClr val="000000"/>
                </a:solidFill>
                <a:effectLst/>
                <a:latin typeface="Arial"/>
                <a:ea typeface="Arial"/>
                <a:cs typeface="Arial"/>
                <a:sym typeface="Arial"/>
              </a:rPr>
              <a:t> declared, “Every General Assembly of the Synod of Bishops is a powerful ecclesial experience, even if some of its practical procedures can always be perfected. The Bishops assembled in Synod represent in the first place their own Churches, but they are also attentive to the contributions of the Episcopal Conferences which selected them and whose views about questions under discussion they then communicate. They thus express the recommendation of the entire hierarchical body of the Church and finally, in a certain sense, the whole Christian people, whose pastors they are”.</a:t>
            </a:r>
            <a:r>
              <a:rPr lang="en-CA" sz="1100" b="0" i="0" u="sng" strike="noStrike" cap="none" dirty="0">
                <a:solidFill>
                  <a:srgbClr val="000000"/>
                </a:solidFill>
                <a:effectLst/>
                <a:latin typeface="Arial"/>
                <a:ea typeface="Arial"/>
                <a:cs typeface="Arial"/>
                <a:sym typeface="Arial"/>
                <a:hlinkClick r:id="rId7"/>
              </a:rPr>
              <a:t>[26]</a:t>
            </a:r>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“7. The history of the Church bears ample witness to the importance of consultation for ascertaining the views of the Bishops and the faithful in matters pertaining to the good of the Church. Hence, even in the preparation of Synodal Assemblies, it is very important that consultation of all the particular Churches be given special attention. In this initial phase, following the indications of the General Secretariat of the Synod, the Bishops submit the questions to be explored in the Synodal Assembly to the priests, deacons and lay faithful of their Churches, both individually and in associations, without overlooking the valuable contribution that consecrated men and women can offer. Above all, the contribution of the local Church’s participatory bodies, especially the Presbyteral Council and the Pastoral Council, can prove fundamental, and from here “a synodal Church can begin to emerge”.</a:t>
            </a:r>
            <a:r>
              <a:rPr lang="en-CA" sz="1100" b="0" i="0" u="sng" strike="noStrike" cap="none" dirty="0">
                <a:solidFill>
                  <a:srgbClr val="000000"/>
                </a:solidFill>
                <a:effectLst/>
                <a:latin typeface="Arial"/>
                <a:ea typeface="Arial"/>
                <a:cs typeface="Arial"/>
                <a:sym typeface="Arial"/>
                <a:hlinkClick r:id="rId8"/>
              </a:rPr>
              <a:t>[27]</a:t>
            </a:r>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“During every Synodal Assembly, consultation of the faithful must be followed by discernment on the part of the Bishops chosen for the task, united in the search for a consensus that springs not from worldly logic, but from common obedience to the Spirit of Christ. Attentive to the </a:t>
            </a:r>
            <a:r>
              <a:rPr lang="en-CA" sz="1100" b="0" i="1" u="none" strike="noStrike" cap="none" dirty="0">
                <a:solidFill>
                  <a:srgbClr val="000000"/>
                </a:solidFill>
                <a:effectLst/>
                <a:latin typeface="Arial"/>
                <a:ea typeface="Arial"/>
                <a:cs typeface="Arial"/>
                <a:sym typeface="Arial"/>
              </a:rPr>
              <a:t>sensus fidei</a:t>
            </a:r>
            <a:r>
              <a:rPr lang="en-CA" sz="1100" b="0" i="0" u="none" strike="noStrike" cap="none" dirty="0">
                <a:solidFill>
                  <a:srgbClr val="000000"/>
                </a:solidFill>
                <a:effectLst/>
                <a:latin typeface="Arial"/>
                <a:ea typeface="Arial"/>
                <a:cs typeface="Arial"/>
                <a:sym typeface="Arial"/>
              </a:rPr>
              <a:t> of the People of God – “which they need to distinguish carefully from the changing currents of public opinion”</a:t>
            </a:r>
            <a:r>
              <a:rPr lang="en-CA" sz="1100" b="0" i="0" u="sng" strike="noStrike" cap="none" dirty="0">
                <a:solidFill>
                  <a:srgbClr val="000000"/>
                </a:solidFill>
                <a:effectLst/>
                <a:latin typeface="Arial"/>
                <a:ea typeface="Arial"/>
                <a:cs typeface="Arial"/>
                <a:sym typeface="Arial"/>
                <a:hlinkClick r:id="rId9"/>
              </a:rPr>
              <a:t>[28]</a:t>
            </a:r>
            <a:r>
              <a:rPr lang="en-CA" sz="1100" b="0" i="0" u="none" strike="noStrike" cap="none" dirty="0">
                <a:solidFill>
                  <a:srgbClr val="000000"/>
                </a:solidFill>
                <a:effectLst/>
                <a:latin typeface="Arial"/>
                <a:ea typeface="Arial"/>
                <a:cs typeface="Arial"/>
                <a:sym typeface="Arial"/>
              </a:rPr>
              <a:t> – the members of the Assembly offer their opinion to the Roman Pontiff so that it can help him in his ministry as universal Pastor of the Church. From this perspective, “the fact that the Synod ordinarily has only a consultative role does not diminish its importance. In the Church the purpose of any collegial body, whether consultative or deliberative, is always the search for truth or the good of the Church. When it is therefore a question involving the faith itself, the </a:t>
            </a:r>
            <a:r>
              <a:rPr lang="en-CA" sz="1100" b="0" i="1" u="none" strike="noStrike" cap="none" dirty="0">
                <a:solidFill>
                  <a:srgbClr val="000000"/>
                </a:solidFill>
                <a:effectLst/>
                <a:latin typeface="Arial"/>
                <a:ea typeface="Arial"/>
                <a:cs typeface="Arial"/>
                <a:sym typeface="Arial"/>
              </a:rPr>
              <a:t>consensus ecclesiae</a:t>
            </a:r>
            <a:r>
              <a:rPr lang="en-CA" sz="1100" b="0" i="0" u="none" strike="noStrike" cap="none" dirty="0">
                <a:solidFill>
                  <a:srgbClr val="000000"/>
                </a:solidFill>
                <a:effectLst/>
                <a:latin typeface="Arial"/>
                <a:ea typeface="Arial"/>
                <a:cs typeface="Arial"/>
                <a:sym typeface="Arial"/>
              </a:rPr>
              <a:t> is not determined by the tallying of votes, but is the outcome of the working of the Spirit, the soul of the one Church of Christ”.</a:t>
            </a:r>
            <a:r>
              <a:rPr lang="en-CA" sz="1100" b="0" i="0" u="sng" strike="noStrike" cap="none" dirty="0">
                <a:solidFill>
                  <a:srgbClr val="000000"/>
                </a:solidFill>
                <a:effectLst/>
                <a:latin typeface="Arial"/>
                <a:ea typeface="Arial"/>
                <a:cs typeface="Arial"/>
                <a:sym typeface="Arial"/>
                <a:hlinkClick r:id="rId10"/>
              </a:rPr>
              <a:t>[29]</a:t>
            </a:r>
            <a:r>
              <a:rPr lang="en-CA" sz="1100" b="0" i="0" u="none" strike="noStrike" cap="none" dirty="0">
                <a:solidFill>
                  <a:srgbClr val="000000"/>
                </a:solidFill>
                <a:effectLst/>
                <a:latin typeface="Arial"/>
                <a:ea typeface="Arial"/>
                <a:cs typeface="Arial"/>
                <a:sym typeface="Arial"/>
              </a:rPr>
              <a:t> Therefore the vote of the Synod Fathers, “if morally unanimous, has a qualitative ecclesial weight which surpasses the merely formal aspect of the consultative vote”.</a:t>
            </a:r>
            <a:r>
              <a:rPr lang="en-CA" sz="1100" b="0" i="0" u="sng" strike="noStrike" cap="none" dirty="0">
                <a:solidFill>
                  <a:srgbClr val="000000"/>
                </a:solidFill>
                <a:effectLst/>
                <a:latin typeface="Arial"/>
                <a:ea typeface="Arial"/>
                <a:cs typeface="Arial"/>
                <a:sym typeface="Arial"/>
                <a:hlinkClick r:id="rId11"/>
              </a:rPr>
              <a:t>[30]</a:t>
            </a:r>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“Finally, the Synod Assembly itself must be followed by the implementation phase, so as to initiate the reception of the Synod’s conclusions in all the local Churches, once they have been accepted by the Roman Pontiff in the manner he judges most appropriate. Here it must be remembered that “cultures are in fact quite diverse, and every general principle… needs to be </a:t>
            </a:r>
            <a:r>
              <a:rPr lang="en-CA" sz="1100" b="0" i="0" u="none" strike="noStrike" cap="none" dirty="0" err="1">
                <a:solidFill>
                  <a:srgbClr val="000000"/>
                </a:solidFill>
                <a:effectLst/>
                <a:latin typeface="Arial"/>
                <a:ea typeface="Arial"/>
                <a:cs typeface="Arial"/>
                <a:sym typeface="Arial"/>
              </a:rPr>
              <a:t>inculturated</a:t>
            </a:r>
            <a:r>
              <a:rPr lang="en-CA" sz="1100" b="0" i="0" u="none" strike="noStrike" cap="none" dirty="0">
                <a:solidFill>
                  <a:srgbClr val="000000"/>
                </a:solidFill>
                <a:effectLst/>
                <a:latin typeface="Arial"/>
                <a:ea typeface="Arial"/>
                <a:cs typeface="Arial"/>
                <a:sym typeface="Arial"/>
              </a:rPr>
              <a:t>, if it is to be respected and applied”.</a:t>
            </a:r>
            <a:r>
              <a:rPr lang="en-CA" sz="1100" b="0" i="0" u="sng" strike="noStrike" cap="none" dirty="0">
                <a:solidFill>
                  <a:srgbClr val="000000"/>
                </a:solidFill>
                <a:effectLst/>
                <a:latin typeface="Arial"/>
                <a:ea typeface="Arial"/>
                <a:cs typeface="Arial"/>
                <a:sym typeface="Arial"/>
                <a:hlinkClick r:id="rId12"/>
              </a:rPr>
              <a:t>[31]</a:t>
            </a:r>
            <a:r>
              <a:rPr lang="en-CA" sz="1100" b="0" i="0" u="none" strike="noStrike" cap="none" dirty="0">
                <a:solidFill>
                  <a:srgbClr val="000000"/>
                </a:solidFill>
                <a:effectLst/>
                <a:latin typeface="Arial"/>
                <a:ea typeface="Arial"/>
                <a:cs typeface="Arial"/>
                <a:sym typeface="Arial"/>
              </a:rPr>
              <a:t> In this way, it can be seen that the synodal process not only has its point of departure but also its point of arrival in the People of God, upon whom the gifts of grace bestowed by the Holy Spirit through the gathering of Bishops in Assembly must be poured out.”</a:t>
            </a:r>
          </a:p>
        </p:txBody>
      </p:sp>
      <p:sp>
        <p:nvSpPr>
          <p:cNvPr id="4" name="Espace réservé du numéro de diapositive 3"/>
          <p:cNvSpPr>
            <a:spLocks noGrp="1"/>
          </p:cNvSpPr>
          <p:nvPr>
            <p:ph type="sldNum" sz="quarter" idx="10"/>
          </p:nvPr>
        </p:nvSpPr>
        <p:spPr>
          <a:xfrm>
            <a:off x="3884093" y="8684699"/>
            <a:ext cx="2972327" cy="457852"/>
          </a:xfrm>
          <a:prstGeom prst="rect">
            <a:avLst/>
          </a:prstGeom>
        </p:spPr>
        <p:txBody>
          <a:bodyPr lIns="86530" tIns="43265" rIns="86530" bIns="43265"/>
          <a:lstStyle/>
          <a:p>
            <a:pPr>
              <a:defRPr/>
            </a:pPr>
            <a:fld id="{E3338E92-252F-4EE8-8275-A5AF66CBD7F6}" type="slidenum">
              <a:rPr lang="fr-FR" altLang="en-US" smtClean="0"/>
              <a:pPr>
                <a:defRPr/>
              </a:pPr>
              <a:t>16</a:t>
            </a:fld>
            <a:endParaRPr lang="fr-FR" altLang="en-US"/>
          </a:p>
        </p:txBody>
      </p:sp>
    </p:spTree>
    <p:extLst>
      <p:ext uri="{BB962C8B-B14F-4D97-AF65-F5344CB8AC3E}">
        <p14:creationId xmlns:p14="http://schemas.microsoft.com/office/powerpoint/2010/main" val="88592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00a417bae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00a417bae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00a417bae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00a417bae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en-US" dirty="0"/>
              <a:t>http://www.vatican.va/content/</a:t>
            </a:r>
            <a:r>
              <a:rPr lang="en-US" dirty="0" err="1"/>
              <a:t>francesco</a:t>
            </a:r>
            <a:r>
              <a:rPr lang="en-US" dirty="0"/>
              <a:t>/en/apost_constitutions/documents/papa-francesco_costituzione-ap_20180915_episcopalis-communio.html</a:t>
            </a:r>
          </a:p>
        </p:txBody>
      </p:sp>
      <p:sp>
        <p:nvSpPr>
          <p:cNvPr id="4" name="Espace réservé du numéro de diapositive 3"/>
          <p:cNvSpPr>
            <a:spLocks noGrp="1"/>
          </p:cNvSpPr>
          <p:nvPr>
            <p:ph type="sldNum" sz="quarter" idx="10"/>
          </p:nvPr>
        </p:nvSpPr>
        <p:spPr>
          <a:xfrm>
            <a:off x="3884093" y="8684699"/>
            <a:ext cx="2972327" cy="457852"/>
          </a:xfrm>
          <a:prstGeom prst="rect">
            <a:avLst/>
          </a:prstGeom>
        </p:spPr>
        <p:txBody>
          <a:bodyPr lIns="86530" tIns="43265" rIns="86530" bIns="43265"/>
          <a:lstStyle/>
          <a:p>
            <a:pPr>
              <a:defRPr/>
            </a:pPr>
            <a:fld id="{E3338E92-252F-4EE8-8275-A5AF66CBD7F6}" type="slidenum">
              <a:rPr lang="fr-FR" altLang="en-US" smtClean="0"/>
              <a:pPr>
                <a:defRPr/>
              </a:pPr>
              <a:t>20</a:t>
            </a:fld>
            <a:endParaRPr lang="fr-FR" altLang="en-US"/>
          </a:p>
        </p:txBody>
      </p:sp>
    </p:spTree>
    <p:extLst>
      <p:ext uri="{BB962C8B-B14F-4D97-AF65-F5344CB8AC3E}">
        <p14:creationId xmlns:p14="http://schemas.microsoft.com/office/powerpoint/2010/main" val="401291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a6ed316c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ea6ed316c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97"/>
        <p:cNvGrpSpPr/>
        <p:nvPr/>
      </p:nvGrpSpPr>
      <p:grpSpPr>
        <a:xfrm>
          <a:off x="0" y="0"/>
          <a:ext cx="0" cy="0"/>
          <a:chOff x="0" y="0"/>
          <a:chExt cx="0" cy="0"/>
        </a:xfrm>
      </p:grpSpPr>
      <p:pic>
        <p:nvPicPr>
          <p:cNvPr id="98" name="Google Shape;98;p15"/>
          <p:cNvPicPr preferRelativeResize="0"/>
          <p:nvPr/>
        </p:nvPicPr>
        <p:blipFill rotWithShape="1">
          <a:blip r:embed="rId2">
            <a:alphaModFix/>
          </a:blip>
          <a:srcRect l="19" r="19"/>
          <a:stretch/>
        </p:blipFill>
        <p:spPr>
          <a:xfrm>
            <a:off x="1850" y="0"/>
            <a:ext cx="9140301" cy="5143501"/>
          </a:xfrm>
          <a:prstGeom prst="rect">
            <a:avLst/>
          </a:prstGeom>
          <a:noFill/>
          <a:ln>
            <a:noFill/>
          </a:ln>
        </p:spPr>
      </p:pic>
      <p:sp>
        <p:nvSpPr>
          <p:cNvPr id="99" name="Google Shape;99;p15"/>
          <p:cNvSpPr txBox="1">
            <a:spLocks noGrp="1"/>
          </p:cNvSpPr>
          <p:nvPr>
            <p:ph type="sldNum" idx="12"/>
          </p:nvPr>
        </p:nvSpPr>
        <p:spPr>
          <a:xfrm>
            <a:off x="8530331" y="4287711"/>
            <a:ext cx="548700" cy="393600"/>
          </a:xfrm>
          <a:prstGeom prst="rect">
            <a:avLst/>
          </a:prstGeom>
          <a:noFill/>
          <a:ln>
            <a:noFill/>
          </a:ln>
        </p:spPr>
        <p:txBody>
          <a:bodyPr spcFirstLastPara="1" wrap="square" lIns="91425" tIns="91425" rIns="91425" bIns="91425" anchor="t" anchorCtr="0">
            <a:noAutofit/>
          </a:bodyPr>
          <a:lstStyle>
            <a:lvl1pPr lvl="0" algn="r" rtl="0">
              <a:buNone/>
              <a:defRPr>
                <a:solidFill>
                  <a:srgbClr val="595959"/>
                </a:solidFill>
                <a:latin typeface="Helvetica"/>
                <a:ea typeface="Helvetica"/>
                <a:cs typeface="Helvetica"/>
                <a:sym typeface="Helvetica"/>
              </a:defRPr>
            </a:lvl1pPr>
            <a:lvl2pPr lvl="1" algn="r" rtl="0">
              <a:buNone/>
              <a:defRPr>
                <a:solidFill>
                  <a:srgbClr val="595959"/>
                </a:solidFill>
                <a:latin typeface="Helvetica"/>
                <a:ea typeface="Helvetica"/>
                <a:cs typeface="Helvetica"/>
                <a:sym typeface="Helvetica"/>
              </a:defRPr>
            </a:lvl2pPr>
            <a:lvl3pPr lvl="2" algn="r" rtl="0">
              <a:buNone/>
              <a:defRPr>
                <a:solidFill>
                  <a:srgbClr val="595959"/>
                </a:solidFill>
                <a:latin typeface="Helvetica"/>
                <a:ea typeface="Helvetica"/>
                <a:cs typeface="Helvetica"/>
                <a:sym typeface="Helvetica"/>
              </a:defRPr>
            </a:lvl3pPr>
            <a:lvl4pPr lvl="3" algn="r" rtl="0">
              <a:buNone/>
              <a:defRPr>
                <a:solidFill>
                  <a:srgbClr val="595959"/>
                </a:solidFill>
                <a:latin typeface="Helvetica"/>
                <a:ea typeface="Helvetica"/>
                <a:cs typeface="Helvetica"/>
                <a:sym typeface="Helvetica"/>
              </a:defRPr>
            </a:lvl4pPr>
            <a:lvl5pPr lvl="4" algn="r" rtl="0">
              <a:buNone/>
              <a:defRPr>
                <a:solidFill>
                  <a:srgbClr val="595959"/>
                </a:solidFill>
                <a:latin typeface="Helvetica"/>
                <a:ea typeface="Helvetica"/>
                <a:cs typeface="Helvetica"/>
                <a:sym typeface="Helvetica"/>
              </a:defRPr>
            </a:lvl5pPr>
            <a:lvl6pPr lvl="5" algn="r" rtl="0">
              <a:buNone/>
              <a:defRPr>
                <a:solidFill>
                  <a:srgbClr val="595959"/>
                </a:solidFill>
                <a:latin typeface="Helvetica"/>
                <a:ea typeface="Helvetica"/>
                <a:cs typeface="Helvetica"/>
                <a:sym typeface="Helvetica"/>
              </a:defRPr>
            </a:lvl6pPr>
            <a:lvl7pPr lvl="6" algn="r" rtl="0">
              <a:buNone/>
              <a:defRPr>
                <a:solidFill>
                  <a:srgbClr val="595959"/>
                </a:solidFill>
                <a:latin typeface="Helvetica"/>
                <a:ea typeface="Helvetica"/>
                <a:cs typeface="Helvetica"/>
                <a:sym typeface="Helvetica"/>
              </a:defRPr>
            </a:lvl7pPr>
            <a:lvl8pPr lvl="7" algn="r" rtl="0">
              <a:buNone/>
              <a:defRPr>
                <a:solidFill>
                  <a:srgbClr val="595959"/>
                </a:solidFill>
                <a:latin typeface="Helvetica"/>
                <a:ea typeface="Helvetica"/>
                <a:cs typeface="Helvetica"/>
                <a:sym typeface="Helvetica"/>
              </a:defRPr>
            </a:lvl8pPr>
            <a:lvl9pPr lvl="8" algn="r" rtl="0">
              <a:buNone/>
              <a:defRPr>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5"/>
          <p:cNvSpPr txBox="1">
            <a:spLocks noGrp="1"/>
          </p:cNvSpPr>
          <p:nvPr>
            <p:ph type="sldNum" idx="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 you">
  <p:cSld name="BLANK_1_1">
    <p:spTree>
      <p:nvGrpSpPr>
        <p:cNvPr id="1" name="Shape 110"/>
        <p:cNvGrpSpPr/>
        <p:nvPr/>
      </p:nvGrpSpPr>
      <p:grpSpPr>
        <a:xfrm>
          <a:off x="0" y="0"/>
          <a:ext cx="0" cy="0"/>
          <a:chOff x="0" y="0"/>
          <a:chExt cx="0" cy="0"/>
        </a:xfrm>
      </p:grpSpPr>
      <p:sp>
        <p:nvSpPr>
          <p:cNvPr id="111" name="Google Shape;111;p17"/>
          <p:cNvSpPr/>
          <p:nvPr/>
        </p:nvSpPr>
        <p:spPr>
          <a:xfrm>
            <a:off x="-79325" y="-52900"/>
            <a:ext cx="9308400" cy="5262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900">
              <a:solidFill>
                <a:srgbClr val="B21444"/>
              </a:solidFill>
              <a:latin typeface="Helvetica Neue"/>
              <a:ea typeface="Helvetica Neue"/>
              <a:cs typeface="Helvetica Neue"/>
              <a:sym typeface="Helvetica Neue"/>
            </a:endParaRPr>
          </a:p>
        </p:txBody>
      </p:sp>
      <p:sp>
        <p:nvSpPr>
          <p:cNvPr id="112" name="Google Shape;112;p17"/>
          <p:cNvSpPr txBox="1">
            <a:spLocks noGrp="1"/>
          </p:cNvSpPr>
          <p:nvPr>
            <p:ph type="title"/>
          </p:nvPr>
        </p:nvSpPr>
        <p:spPr>
          <a:xfrm>
            <a:off x="324000" y="2151600"/>
            <a:ext cx="8454300" cy="8403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DE8F32"/>
              </a:buClr>
              <a:buSzPts val="2800"/>
              <a:buNone/>
              <a:defRPr sz="4900" b="0">
                <a:solidFill>
                  <a:srgbClr val="DE8F32"/>
                </a:solidFill>
                <a:latin typeface="Helvetica Neue"/>
                <a:ea typeface="Helvetica Neue"/>
                <a:cs typeface="Helvetica Neue"/>
                <a:sym typeface="Helvetica Neue"/>
              </a:defRPr>
            </a:lvl1pPr>
            <a:lvl2pPr lvl="1" algn="ctr">
              <a:spcBef>
                <a:spcPts val="0"/>
              </a:spcBef>
              <a:spcAft>
                <a:spcPts val="0"/>
              </a:spcAft>
              <a:buClr>
                <a:srgbClr val="DE8F32"/>
              </a:buClr>
              <a:buSzPts val="2800"/>
              <a:buNone/>
              <a:defRPr>
                <a:solidFill>
                  <a:srgbClr val="DE8F32"/>
                </a:solidFill>
              </a:defRPr>
            </a:lvl2pPr>
            <a:lvl3pPr lvl="2" algn="ctr">
              <a:spcBef>
                <a:spcPts val="0"/>
              </a:spcBef>
              <a:spcAft>
                <a:spcPts val="0"/>
              </a:spcAft>
              <a:buClr>
                <a:srgbClr val="DE8F32"/>
              </a:buClr>
              <a:buSzPts val="2800"/>
              <a:buNone/>
              <a:defRPr>
                <a:solidFill>
                  <a:srgbClr val="DE8F32"/>
                </a:solidFill>
              </a:defRPr>
            </a:lvl3pPr>
            <a:lvl4pPr lvl="3" algn="ctr">
              <a:spcBef>
                <a:spcPts val="0"/>
              </a:spcBef>
              <a:spcAft>
                <a:spcPts val="0"/>
              </a:spcAft>
              <a:buClr>
                <a:srgbClr val="DE8F32"/>
              </a:buClr>
              <a:buSzPts val="2800"/>
              <a:buNone/>
              <a:defRPr>
                <a:solidFill>
                  <a:srgbClr val="DE8F32"/>
                </a:solidFill>
              </a:defRPr>
            </a:lvl4pPr>
            <a:lvl5pPr lvl="4" algn="ctr">
              <a:spcBef>
                <a:spcPts val="0"/>
              </a:spcBef>
              <a:spcAft>
                <a:spcPts val="0"/>
              </a:spcAft>
              <a:buClr>
                <a:srgbClr val="DE8F32"/>
              </a:buClr>
              <a:buSzPts val="2800"/>
              <a:buNone/>
              <a:defRPr>
                <a:solidFill>
                  <a:srgbClr val="DE8F32"/>
                </a:solidFill>
              </a:defRPr>
            </a:lvl5pPr>
            <a:lvl6pPr lvl="5" algn="ctr">
              <a:spcBef>
                <a:spcPts val="0"/>
              </a:spcBef>
              <a:spcAft>
                <a:spcPts val="0"/>
              </a:spcAft>
              <a:buClr>
                <a:srgbClr val="DE8F32"/>
              </a:buClr>
              <a:buSzPts val="2800"/>
              <a:buNone/>
              <a:defRPr>
                <a:solidFill>
                  <a:srgbClr val="DE8F32"/>
                </a:solidFill>
              </a:defRPr>
            </a:lvl6pPr>
            <a:lvl7pPr lvl="6" algn="ctr">
              <a:spcBef>
                <a:spcPts val="0"/>
              </a:spcBef>
              <a:spcAft>
                <a:spcPts val="0"/>
              </a:spcAft>
              <a:buClr>
                <a:srgbClr val="DE8F32"/>
              </a:buClr>
              <a:buSzPts val="2800"/>
              <a:buNone/>
              <a:defRPr>
                <a:solidFill>
                  <a:srgbClr val="DE8F32"/>
                </a:solidFill>
              </a:defRPr>
            </a:lvl7pPr>
            <a:lvl8pPr lvl="7" algn="ctr">
              <a:spcBef>
                <a:spcPts val="0"/>
              </a:spcBef>
              <a:spcAft>
                <a:spcPts val="0"/>
              </a:spcAft>
              <a:buClr>
                <a:srgbClr val="DE8F32"/>
              </a:buClr>
              <a:buSzPts val="2800"/>
              <a:buNone/>
              <a:defRPr>
                <a:solidFill>
                  <a:srgbClr val="DE8F32"/>
                </a:solidFill>
              </a:defRPr>
            </a:lvl8pPr>
            <a:lvl9pPr lvl="8" algn="ctr">
              <a:spcBef>
                <a:spcPts val="0"/>
              </a:spcBef>
              <a:spcAft>
                <a:spcPts val="0"/>
              </a:spcAft>
              <a:buClr>
                <a:srgbClr val="DE8F32"/>
              </a:buClr>
              <a:buSzPts val="2800"/>
              <a:buNone/>
              <a:defRPr>
                <a:solidFill>
                  <a:srgbClr val="DE8F3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s bulletpoints">
  <p:cSld name="BLANK_2">
    <p:spTree>
      <p:nvGrpSpPr>
        <p:cNvPr id="1" name="Shape 113"/>
        <p:cNvGrpSpPr/>
        <p:nvPr/>
      </p:nvGrpSpPr>
      <p:grpSpPr>
        <a:xfrm>
          <a:off x="0" y="0"/>
          <a:ext cx="0" cy="0"/>
          <a:chOff x="0" y="0"/>
          <a:chExt cx="0" cy="0"/>
        </a:xfrm>
      </p:grpSpPr>
      <p:pic>
        <p:nvPicPr>
          <p:cNvPr id="114" name="Google Shape;114;p18"/>
          <p:cNvPicPr preferRelativeResize="0"/>
          <p:nvPr/>
        </p:nvPicPr>
        <p:blipFill rotWithShape="1">
          <a:blip r:embed="rId2">
            <a:alphaModFix/>
          </a:blip>
          <a:srcRect l="19" r="19"/>
          <a:stretch/>
        </p:blipFill>
        <p:spPr>
          <a:xfrm>
            <a:off x="1850" y="0"/>
            <a:ext cx="9140301" cy="5143501"/>
          </a:xfrm>
          <a:prstGeom prst="rect">
            <a:avLst/>
          </a:prstGeom>
          <a:noFill/>
          <a:ln>
            <a:noFill/>
          </a:ln>
        </p:spPr>
      </p:pic>
      <p:sp>
        <p:nvSpPr>
          <p:cNvPr id="115" name="Google Shape;115;p18"/>
          <p:cNvSpPr txBox="1">
            <a:spLocks noGrp="1"/>
          </p:cNvSpPr>
          <p:nvPr>
            <p:ph type="title"/>
          </p:nvPr>
        </p:nvSpPr>
        <p:spPr>
          <a:xfrm>
            <a:off x="668075" y="896725"/>
            <a:ext cx="7774800" cy="637200"/>
          </a:xfrm>
          <a:prstGeom prst="rect">
            <a:avLst/>
          </a:prstGeom>
        </p:spPr>
        <p:txBody>
          <a:bodyPr spcFirstLastPara="1" wrap="square" lIns="91425" tIns="91425" rIns="91425" bIns="91425" anchor="t" anchorCtr="0">
            <a:normAutofit/>
          </a:bodyPr>
          <a:lstStyle>
            <a:lvl1pPr lvl="0" rtl="0">
              <a:spcBef>
                <a:spcPts val="0"/>
              </a:spcBef>
              <a:spcAft>
                <a:spcPts val="0"/>
              </a:spcAft>
              <a:buSzPts val="2500"/>
              <a:buFont typeface="Helvetica Neue"/>
              <a:buNone/>
              <a:defRPr sz="2500">
                <a:latin typeface="Helvetica Neue"/>
                <a:ea typeface="Helvetica Neue"/>
                <a:cs typeface="Helvetica Neue"/>
                <a:sym typeface="Helvetica Neue"/>
              </a:defRPr>
            </a:lvl1pPr>
            <a:lvl2pPr lvl="1" rtl="0">
              <a:spcBef>
                <a:spcPts val="0"/>
              </a:spcBef>
              <a:spcAft>
                <a:spcPts val="0"/>
              </a:spcAft>
              <a:buSzPts val="2500"/>
              <a:buNone/>
              <a:defRPr sz="2500" b="1"/>
            </a:lvl2pPr>
            <a:lvl3pPr lvl="2" rtl="0">
              <a:spcBef>
                <a:spcPts val="0"/>
              </a:spcBef>
              <a:spcAft>
                <a:spcPts val="0"/>
              </a:spcAft>
              <a:buSzPts val="2500"/>
              <a:buNone/>
              <a:defRPr sz="2500" b="1"/>
            </a:lvl3pPr>
            <a:lvl4pPr lvl="3" rtl="0">
              <a:spcBef>
                <a:spcPts val="0"/>
              </a:spcBef>
              <a:spcAft>
                <a:spcPts val="0"/>
              </a:spcAft>
              <a:buSzPts val="2500"/>
              <a:buNone/>
              <a:defRPr sz="2500" b="1"/>
            </a:lvl4pPr>
            <a:lvl5pPr lvl="4" rtl="0">
              <a:spcBef>
                <a:spcPts val="0"/>
              </a:spcBef>
              <a:spcAft>
                <a:spcPts val="0"/>
              </a:spcAft>
              <a:buSzPts val="2500"/>
              <a:buNone/>
              <a:defRPr sz="2500" b="1"/>
            </a:lvl5pPr>
            <a:lvl6pPr lvl="5" rtl="0">
              <a:spcBef>
                <a:spcPts val="0"/>
              </a:spcBef>
              <a:spcAft>
                <a:spcPts val="0"/>
              </a:spcAft>
              <a:buSzPts val="2500"/>
              <a:buNone/>
              <a:defRPr sz="2500" b="1"/>
            </a:lvl6pPr>
            <a:lvl7pPr lvl="6" rtl="0">
              <a:spcBef>
                <a:spcPts val="0"/>
              </a:spcBef>
              <a:spcAft>
                <a:spcPts val="0"/>
              </a:spcAft>
              <a:buSzPts val="2500"/>
              <a:buNone/>
              <a:defRPr sz="2500" b="1"/>
            </a:lvl7pPr>
            <a:lvl8pPr lvl="7" rtl="0">
              <a:spcBef>
                <a:spcPts val="0"/>
              </a:spcBef>
              <a:spcAft>
                <a:spcPts val="0"/>
              </a:spcAft>
              <a:buSzPts val="2500"/>
              <a:buNone/>
              <a:defRPr sz="2500" b="1"/>
            </a:lvl8pPr>
            <a:lvl9pPr lvl="8" rtl="0">
              <a:spcBef>
                <a:spcPts val="0"/>
              </a:spcBef>
              <a:spcAft>
                <a:spcPts val="0"/>
              </a:spcAft>
              <a:buSzPts val="2500"/>
              <a:buNone/>
              <a:defRPr sz="2500" b="1"/>
            </a:lvl9pPr>
          </a:lstStyle>
          <a:p>
            <a:endParaRPr/>
          </a:p>
        </p:txBody>
      </p:sp>
      <p:sp>
        <p:nvSpPr>
          <p:cNvPr id="116" name="Google Shape;116;p18"/>
          <p:cNvSpPr txBox="1">
            <a:spLocks noGrp="1"/>
          </p:cNvSpPr>
          <p:nvPr>
            <p:ph type="subTitle" idx="1"/>
          </p:nvPr>
        </p:nvSpPr>
        <p:spPr>
          <a:xfrm>
            <a:off x="224775" y="119000"/>
            <a:ext cx="3252600" cy="393600"/>
          </a:xfrm>
          <a:prstGeom prst="rect">
            <a:avLst/>
          </a:prstGeom>
        </p:spPr>
        <p:txBody>
          <a:bodyPr spcFirstLastPara="1" wrap="square" lIns="91425" tIns="91425" rIns="91425" bIns="91425" anchor="t" anchorCtr="0">
            <a:normAutofit/>
          </a:bodyPr>
          <a:lstStyle>
            <a:lvl1pPr marL="0" marR="0" lvl="0" indent="-69850" algn="l" rtl="0">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17" name="Google Shape;117;p18"/>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18"/>
          <p:cNvSpPr txBox="1">
            <a:spLocks noGrp="1"/>
          </p:cNvSpPr>
          <p:nvPr>
            <p:ph type="body" idx="2"/>
          </p:nvPr>
        </p:nvSpPr>
        <p:spPr>
          <a:xfrm>
            <a:off x="668075" y="1788300"/>
            <a:ext cx="3626400" cy="2130600"/>
          </a:xfrm>
          <a:prstGeom prst="rect">
            <a:avLst/>
          </a:prstGeom>
        </p:spPr>
        <p:txBody>
          <a:bodyPr spcFirstLastPara="1" wrap="square" lIns="91425" tIns="91425" rIns="91425" bIns="91425" anchor="t" anchorCtr="0">
            <a:normAutofit/>
          </a:bodyPr>
          <a:lstStyle>
            <a:lvl1pPr marL="457200" lvl="0"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1pPr>
            <a:lvl2pPr marL="914400" lvl="1"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2pPr>
            <a:lvl3pPr marL="1371600" lvl="2"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3pPr>
            <a:lvl4pPr marL="1828800" lvl="3"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4pPr>
            <a:lvl5pPr marL="2286000" lvl="4"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5pPr>
            <a:lvl6pPr marL="2743200" lvl="5"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6pPr>
            <a:lvl7pPr marL="3200400" lvl="6"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7pPr>
            <a:lvl8pPr marL="3657600" lvl="7"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8pPr>
            <a:lvl9pPr marL="4114800" lvl="8"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9pPr>
          </a:lstStyle>
          <a:p>
            <a:endParaRPr/>
          </a:p>
        </p:txBody>
      </p:sp>
      <p:sp>
        <p:nvSpPr>
          <p:cNvPr id="119" name="Google Shape;119;p18"/>
          <p:cNvSpPr txBox="1">
            <a:spLocks noGrp="1"/>
          </p:cNvSpPr>
          <p:nvPr>
            <p:ph type="body" idx="3"/>
          </p:nvPr>
        </p:nvSpPr>
        <p:spPr>
          <a:xfrm>
            <a:off x="4849500" y="1788300"/>
            <a:ext cx="3593400" cy="2130600"/>
          </a:xfrm>
          <a:prstGeom prst="rect">
            <a:avLst/>
          </a:prstGeom>
        </p:spPr>
        <p:txBody>
          <a:bodyPr spcFirstLastPara="1" wrap="square" lIns="91425" tIns="91425" rIns="91425" bIns="91425" anchor="t" anchorCtr="0">
            <a:normAutofit/>
          </a:bodyPr>
          <a:lstStyle>
            <a:lvl1pPr marL="457200" lvl="0"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1pPr>
            <a:lvl2pPr marL="914400" lvl="1"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2pPr>
            <a:lvl3pPr marL="1371600" lvl="2"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3pPr>
            <a:lvl4pPr marL="1828800" lvl="3"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4pPr>
            <a:lvl5pPr marL="2286000" lvl="4"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5pPr>
            <a:lvl6pPr marL="2743200" lvl="5"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6pPr>
            <a:lvl7pPr marL="3200400" lvl="6"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7pPr>
            <a:lvl8pPr marL="3657600" lvl="7"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8pPr>
            <a:lvl9pPr marL="4114800" lvl="8" indent="-304800" rtl="0">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cSld name="BLANK_2_1">
    <p:spTree>
      <p:nvGrpSpPr>
        <p:cNvPr id="1" name="Shape 120"/>
        <p:cNvGrpSpPr/>
        <p:nvPr/>
      </p:nvGrpSpPr>
      <p:grpSpPr>
        <a:xfrm>
          <a:off x="0" y="0"/>
          <a:ext cx="0" cy="0"/>
          <a:chOff x="0" y="0"/>
          <a:chExt cx="0" cy="0"/>
        </a:xfrm>
      </p:grpSpPr>
      <p:pic>
        <p:nvPicPr>
          <p:cNvPr id="121" name="Google Shape;121;p19"/>
          <p:cNvPicPr preferRelativeResize="0"/>
          <p:nvPr/>
        </p:nvPicPr>
        <p:blipFill rotWithShape="1">
          <a:blip r:embed="rId2">
            <a:alphaModFix/>
          </a:blip>
          <a:srcRect l="19" r="19"/>
          <a:stretch/>
        </p:blipFill>
        <p:spPr>
          <a:xfrm>
            <a:off x="1850" y="0"/>
            <a:ext cx="9140301" cy="5143501"/>
          </a:xfrm>
          <a:prstGeom prst="rect">
            <a:avLst/>
          </a:prstGeom>
          <a:noFill/>
          <a:ln>
            <a:noFill/>
          </a:ln>
        </p:spPr>
      </p:pic>
      <p:sp>
        <p:nvSpPr>
          <p:cNvPr id="122" name="Google Shape;122;p19"/>
          <p:cNvSpPr txBox="1">
            <a:spLocks noGrp="1"/>
          </p:cNvSpPr>
          <p:nvPr>
            <p:ph type="body" idx="1"/>
          </p:nvPr>
        </p:nvSpPr>
        <p:spPr>
          <a:xfrm>
            <a:off x="1253250" y="1789500"/>
            <a:ext cx="6637500" cy="1412100"/>
          </a:xfrm>
          <a:prstGeom prst="rect">
            <a:avLst/>
          </a:prstGeom>
        </p:spPr>
        <p:txBody>
          <a:bodyPr spcFirstLastPara="1" wrap="square" lIns="91425" tIns="91425" rIns="91425" bIns="91425" anchor="t" anchorCtr="0">
            <a:normAutofit/>
          </a:bodyPr>
          <a:lstStyle>
            <a:lvl1pPr marL="457200" lvl="0"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1pPr>
            <a:lvl2pPr marL="914400" lvl="1"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2pPr>
            <a:lvl3pPr marL="1371600" lvl="2"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3pPr>
            <a:lvl4pPr marL="1828800" lvl="3"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4pPr>
            <a:lvl5pPr marL="2286000" lvl="4"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5pPr>
            <a:lvl6pPr marL="2743200" lvl="5"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6pPr>
            <a:lvl7pPr marL="3200400" lvl="6"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7pPr>
            <a:lvl8pPr marL="3657600" lvl="7"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8pPr>
            <a:lvl9pPr marL="4114800" lvl="8"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9pPr>
          </a:lstStyle>
          <a:p>
            <a:endParaRPr/>
          </a:p>
        </p:txBody>
      </p:sp>
      <p:sp>
        <p:nvSpPr>
          <p:cNvPr id="123" name="Google Shape;123;p19"/>
          <p:cNvSpPr txBox="1">
            <a:spLocks noGrp="1"/>
          </p:cNvSpPr>
          <p:nvPr>
            <p:ph type="subTitle" idx="2"/>
          </p:nvPr>
        </p:nvSpPr>
        <p:spPr>
          <a:xfrm>
            <a:off x="224775" y="119000"/>
            <a:ext cx="3252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24" name="Google Shape;124;p19"/>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83"/>
        <p:cNvGrpSpPr/>
        <p:nvPr/>
      </p:nvGrpSpPr>
      <p:grpSpPr>
        <a:xfrm>
          <a:off x="0" y="0"/>
          <a:ext cx="0" cy="0"/>
          <a:chOff x="0" y="0"/>
          <a:chExt cx="0" cy="0"/>
        </a:xfrm>
      </p:grpSpPr>
      <p:sp>
        <p:nvSpPr>
          <p:cNvPr id="84" name="Google Shape;84;p13"/>
          <p:cNvSpPr/>
          <p:nvPr/>
        </p:nvSpPr>
        <p:spPr>
          <a:xfrm>
            <a:off x="-20700" y="-62100"/>
            <a:ext cx="9210600" cy="52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5" name="Google Shape;85;p13"/>
          <p:cNvPicPr preferRelativeResize="0"/>
          <p:nvPr/>
        </p:nvPicPr>
        <p:blipFill rotWithShape="1">
          <a:blip r:embed="rId2">
            <a:alphaModFix/>
          </a:blip>
          <a:srcRect t="-17496" r="-2448" b="29969"/>
          <a:stretch/>
        </p:blipFill>
        <p:spPr>
          <a:xfrm>
            <a:off x="2138850" y="2454475"/>
            <a:ext cx="6469975" cy="2689026"/>
          </a:xfrm>
          <a:prstGeom prst="rect">
            <a:avLst/>
          </a:prstGeom>
          <a:noFill/>
          <a:ln>
            <a:noFill/>
          </a:ln>
        </p:spPr>
      </p:pic>
      <p:pic>
        <p:nvPicPr>
          <p:cNvPr id="86" name="Google Shape;86;p13"/>
          <p:cNvPicPr preferRelativeResize="0"/>
          <p:nvPr/>
        </p:nvPicPr>
        <p:blipFill rotWithShape="1">
          <a:blip r:embed="rId2">
            <a:alphaModFix/>
          </a:blip>
          <a:srcRect l="-16012" t="-41085" r="13564" b="39665"/>
          <a:stretch/>
        </p:blipFill>
        <p:spPr>
          <a:xfrm rot="10800000" flipH="1">
            <a:off x="2764950" y="-71575"/>
            <a:ext cx="6469975" cy="3116000"/>
          </a:xfrm>
          <a:prstGeom prst="rect">
            <a:avLst/>
          </a:prstGeom>
          <a:noFill/>
          <a:ln>
            <a:noFill/>
          </a:ln>
        </p:spPr>
      </p:pic>
      <p:pic>
        <p:nvPicPr>
          <p:cNvPr id="87" name="Google Shape;87;p13"/>
          <p:cNvPicPr preferRelativeResize="0"/>
          <p:nvPr/>
        </p:nvPicPr>
        <p:blipFill rotWithShape="1">
          <a:blip r:embed="rId2">
            <a:alphaModFix/>
          </a:blip>
          <a:srcRect l="57885" t="8302" r="-17060" b="-24906"/>
          <a:stretch/>
        </p:blipFill>
        <p:spPr>
          <a:xfrm rot="10800000" flipH="1">
            <a:off x="-27400" y="1522725"/>
            <a:ext cx="3617975" cy="3468375"/>
          </a:xfrm>
          <a:prstGeom prst="rect">
            <a:avLst/>
          </a:prstGeom>
          <a:noFill/>
          <a:ln>
            <a:noFill/>
          </a:ln>
        </p:spPr>
      </p:pic>
      <p:sp>
        <p:nvSpPr>
          <p:cNvPr id="88" name="Google Shape;88;p13"/>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ctr" anchorCtr="0">
            <a:noAutofit/>
          </a:bodyPr>
          <a:lstStyle>
            <a:lvl1pPr lvl="0" algn="r" rtl="0">
              <a:buNone/>
              <a:defRPr sz="600">
                <a:solidFill>
                  <a:srgbClr val="858585"/>
                </a:solidFill>
                <a:latin typeface="Helvetica"/>
                <a:ea typeface="Helvetica"/>
                <a:cs typeface="Helvetica"/>
                <a:sym typeface="Helvetica"/>
              </a:defRPr>
            </a:lvl1pPr>
            <a:lvl2pPr lvl="1" algn="r" rtl="0">
              <a:buNone/>
              <a:defRPr sz="600">
                <a:solidFill>
                  <a:srgbClr val="858585"/>
                </a:solidFill>
                <a:latin typeface="Helvetica"/>
                <a:ea typeface="Helvetica"/>
                <a:cs typeface="Helvetica"/>
                <a:sym typeface="Helvetica"/>
              </a:defRPr>
            </a:lvl2pPr>
            <a:lvl3pPr lvl="2" algn="r" rtl="0">
              <a:buNone/>
              <a:defRPr sz="600">
                <a:solidFill>
                  <a:srgbClr val="858585"/>
                </a:solidFill>
                <a:latin typeface="Helvetica"/>
                <a:ea typeface="Helvetica"/>
                <a:cs typeface="Helvetica"/>
                <a:sym typeface="Helvetica"/>
              </a:defRPr>
            </a:lvl3pPr>
            <a:lvl4pPr lvl="3" algn="r" rtl="0">
              <a:buNone/>
              <a:defRPr sz="600">
                <a:solidFill>
                  <a:srgbClr val="858585"/>
                </a:solidFill>
                <a:latin typeface="Helvetica"/>
                <a:ea typeface="Helvetica"/>
                <a:cs typeface="Helvetica"/>
                <a:sym typeface="Helvetica"/>
              </a:defRPr>
            </a:lvl4pPr>
            <a:lvl5pPr lvl="4" algn="r" rtl="0">
              <a:buNone/>
              <a:defRPr sz="600">
                <a:solidFill>
                  <a:srgbClr val="858585"/>
                </a:solidFill>
                <a:latin typeface="Helvetica"/>
                <a:ea typeface="Helvetica"/>
                <a:cs typeface="Helvetica"/>
                <a:sym typeface="Helvetica"/>
              </a:defRPr>
            </a:lvl5pPr>
            <a:lvl6pPr lvl="5" algn="r" rtl="0">
              <a:buNone/>
              <a:defRPr sz="600">
                <a:solidFill>
                  <a:srgbClr val="858585"/>
                </a:solidFill>
                <a:latin typeface="Helvetica"/>
                <a:ea typeface="Helvetica"/>
                <a:cs typeface="Helvetica"/>
                <a:sym typeface="Helvetica"/>
              </a:defRPr>
            </a:lvl6pPr>
            <a:lvl7pPr lvl="6" algn="r" rtl="0">
              <a:buNone/>
              <a:defRPr sz="600">
                <a:solidFill>
                  <a:srgbClr val="858585"/>
                </a:solidFill>
                <a:latin typeface="Helvetica"/>
                <a:ea typeface="Helvetica"/>
                <a:cs typeface="Helvetica"/>
                <a:sym typeface="Helvetica"/>
              </a:defRPr>
            </a:lvl7pPr>
            <a:lvl8pPr lvl="7" algn="r" rtl="0">
              <a:buNone/>
              <a:defRPr sz="600">
                <a:solidFill>
                  <a:srgbClr val="858585"/>
                </a:solidFill>
                <a:latin typeface="Helvetica"/>
                <a:ea typeface="Helvetica"/>
                <a:cs typeface="Helvetica"/>
                <a:sym typeface="Helvetica"/>
              </a:defRPr>
            </a:lvl8pPr>
            <a:lvl9pPr lvl="8" algn="r" rtl="0">
              <a:buNone/>
              <a:defRPr sz="600">
                <a:solidFill>
                  <a:srgbClr val="858585"/>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3"/>
          <p:cNvSpPr txBox="1"/>
          <p:nvPr/>
        </p:nvSpPr>
        <p:spPr>
          <a:xfrm>
            <a:off x="5796000" y="4685836"/>
            <a:ext cx="3000000" cy="33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rgbClr val="595959"/>
                </a:solidFill>
                <a:latin typeface="Helvetica"/>
                <a:ea typeface="Helvetica"/>
                <a:cs typeface="Helvetica"/>
                <a:sym typeface="Helvetica"/>
              </a:rPr>
              <a:t>www.synod.va</a:t>
            </a:r>
            <a:endParaRPr sz="1000">
              <a:solidFill>
                <a:srgbClr val="595959"/>
              </a:solidFill>
              <a:latin typeface="Helvetica"/>
              <a:ea typeface="Helvetica"/>
              <a:cs typeface="Helvetica"/>
              <a:sym typeface="Helvetica"/>
            </a:endParaRPr>
          </a:p>
        </p:txBody>
      </p:sp>
      <p:sp>
        <p:nvSpPr>
          <p:cNvPr id="90" name="Google Shape;90;p13"/>
          <p:cNvSpPr txBox="1">
            <a:spLocks noGrp="1"/>
          </p:cNvSpPr>
          <p:nvPr>
            <p:ph type="title"/>
          </p:nvPr>
        </p:nvSpPr>
        <p:spPr>
          <a:xfrm>
            <a:off x="125" y="1266900"/>
            <a:ext cx="9144000" cy="17043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DE8F32"/>
              </a:buClr>
              <a:buSzPts val="9300"/>
              <a:buFont typeface="Helvetica Neue"/>
              <a:buNone/>
              <a:defRPr sz="9300">
                <a:solidFill>
                  <a:srgbClr val="DE8F32"/>
                </a:solidFill>
                <a:latin typeface="Helvetica Neue"/>
                <a:ea typeface="Helvetica Neue"/>
                <a:cs typeface="Helvetica Neue"/>
                <a:sym typeface="Helvetica Neue"/>
              </a:defRPr>
            </a:lvl1pPr>
            <a:lvl2pPr lvl="1">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2pPr>
            <a:lvl3pPr lvl="2">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3pPr>
            <a:lvl4pPr lvl="3">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4pPr>
            <a:lvl5pPr lvl="4">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5pPr>
            <a:lvl6pPr lvl="5">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6pPr>
            <a:lvl7pPr lvl="6">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7pPr>
            <a:lvl8pPr lvl="7">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8pPr>
            <a:lvl9pPr lvl="8">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9pPr>
          </a:lstStyle>
          <a:p>
            <a:endParaRPr/>
          </a:p>
        </p:txBody>
      </p:sp>
      <p:sp>
        <p:nvSpPr>
          <p:cNvPr id="91" name="Google Shape;91;p13"/>
          <p:cNvSpPr txBox="1">
            <a:spLocks noGrp="1"/>
          </p:cNvSpPr>
          <p:nvPr>
            <p:ph type="subTitle" idx="1"/>
          </p:nvPr>
        </p:nvSpPr>
        <p:spPr>
          <a:xfrm>
            <a:off x="2350650" y="3047400"/>
            <a:ext cx="4442700" cy="5553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DE8F32"/>
              </a:buClr>
              <a:buSzPts val="2200"/>
              <a:buFont typeface="Helvetica Neue"/>
              <a:buNone/>
              <a:defRPr sz="2200">
                <a:solidFill>
                  <a:srgbClr val="DE8F32"/>
                </a:solidFill>
                <a:latin typeface="Helvetica Neue"/>
                <a:ea typeface="Helvetica Neue"/>
                <a:cs typeface="Helvetica Neue"/>
                <a:sym typeface="Helvetica Neue"/>
              </a:defRPr>
            </a:lvl1pPr>
            <a:lvl2pPr lvl="1"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2pPr>
            <a:lvl3pPr lvl="2"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3pPr>
            <a:lvl4pPr lvl="3"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4pPr>
            <a:lvl5pPr lvl="4"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5pPr>
            <a:lvl6pPr lvl="5"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6pPr>
            <a:lvl7pPr lvl="6"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7pPr>
            <a:lvl8pPr lvl="7"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8pPr>
            <a:lvl9pPr lvl="8" algn="ctr">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9pPr>
          </a:lstStyle>
          <a:p>
            <a:endParaRPr/>
          </a:p>
        </p:txBody>
      </p:sp>
      <p:pic>
        <p:nvPicPr>
          <p:cNvPr id="92" name="Google Shape;92;p13"/>
          <p:cNvPicPr preferRelativeResize="0"/>
          <p:nvPr/>
        </p:nvPicPr>
        <p:blipFill rotWithShape="1">
          <a:blip r:embed="rId3">
            <a:alphaModFix/>
          </a:blip>
          <a:srcRect/>
          <a:stretch/>
        </p:blipFill>
        <p:spPr>
          <a:xfrm>
            <a:off x="1850" y="4132375"/>
            <a:ext cx="1135299" cy="1004523"/>
          </a:xfrm>
          <a:prstGeom prst="rect">
            <a:avLst/>
          </a:prstGeom>
          <a:noFill/>
          <a:ln>
            <a:noFill/>
          </a:ln>
        </p:spPr>
      </p:pic>
    </p:spTree>
    <p:extLst>
      <p:ext uri="{BB962C8B-B14F-4D97-AF65-F5344CB8AC3E}">
        <p14:creationId xmlns:p14="http://schemas.microsoft.com/office/powerpoint/2010/main" val="228125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p:cNvSpPr>
            <a:spLocks noGrp="1"/>
          </p:cNvSpPr>
          <p:nvPr>
            <p:ph type="dt" sz="half" idx="10"/>
          </p:nvPr>
        </p:nvSpPr>
        <p:spPr>
          <a:xfrm>
            <a:off x="3581400" y="4729162"/>
            <a:ext cx="2133600" cy="357188"/>
          </a:xfrm>
          <a:prstGeom prst="rect">
            <a:avLst/>
          </a:prstGeom>
        </p:spPr>
        <p:txBody>
          <a:bodyPr/>
          <a:lstStyle>
            <a:lvl1pPr>
              <a:defRPr/>
            </a:lvl1pPr>
          </a:lstStyle>
          <a:p>
            <a:pPr>
              <a:defRPr/>
            </a:pPr>
            <a:fld id="{2A757D0D-C86A-4B20-9A1D-6768EAC0D316}" type="datetimeFigureOut">
              <a:rPr lang="fr-FR"/>
              <a:pPr>
                <a:defRPr/>
              </a:pPr>
              <a:t>24/11/2021</a:t>
            </a:fld>
            <a:endParaRPr lang="fr-FR" dirty="0"/>
          </a:p>
        </p:txBody>
      </p:sp>
      <p:sp>
        <p:nvSpPr>
          <p:cNvPr id="5" name="Espace réservé du pied de page 9"/>
          <p:cNvSpPr>
            <a:spLocks noGrp="1"/>
          </p:cNvSpPr>
          <p:nvPr>
            <p:ph type="ftr" sz="quarter" idx="11"/>
          </p:nvPr>
        </p:nvSpPr>
        <p:spPr>
          <a:xfrm>
            <a:off x="5715000" y="4729162"/>
            <a:ext cx="2895600" cy="357188"/>
          </a:xfrm>
          <a:prstGeom prst="rect">
            <a:avLst/>
          </a:prstGeom>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138CF5F5-5CC2-441F-9E72-6A21E5755F92}" type="slidenum">
              <a:rPr lang="fr-FR" altLang="en-US"/>
              <a:pPr>
                <a:defRPr/>
              </a:pPr>
              <a:t>‹#›</a:t>
            </a:fld>
            <a:endParaRPr lang="fr-FR" altLang="en-US"/>
          </a:p>
        </p:txBody>
      </p:sp>
    </p:spTree>
    <p:extLst>
      <p:ext uri="{BB962C8B-B14F-4D97-AF65-F5344CB8AC3E}">
        <p14:creationId xmlns:p14="http://schemas.microsoft.com/office/powerpoint/2010/main" val="357507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0"/>
            <a:ext cx="7765321" cy="99474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1566240"/>
            <a:ext cx="3829503" cy="2777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1566240"/>
            <a:ext cx="3820616" cy="2777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2394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9">
            <a:alphaModFix/>
          </a:blip>
          <a:srcRect l="19" r="19"/>
          <a:stretch/>
        </p:blipFill>
        <p:spPr>
          <a:xfrm>
            <a:off x="1850" y="0"/>
            <a:ext cx="9140301" cy="5143501"/>
          </a:xfrm>
          <a:prstGeom prst="rect">
            <a:avLst/>
          </a:prstGeom>
          <a:noFill/>
          <a:ln>
            <a:noFill/>
          </a:ln>
        </p:spPr>
      </p:pic>
      <p:sp>
        <p:nvSpPr>
          <p:cNvPr id="7" name="Google Shape;7;p1"/>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ctr" anchorCtr="0">
            <a:noAutofit/>
          </a:bodyPr>
          <a:lstStyle>
            <a:lvl1pPr lvl="0" algn="r" rtl="0">
              <a:buNone/>
              <a:defRPr sz="600">
                <a:solidFill>
                  <a:srgbClr val="858585"/>
                </a:solidFill>
                <a:latin typeface="Helvetica"/>
                <a:ea typeface="Helvetica"/>
                <a:cs typeface="Helvetica"/>
                <a:sym typeface="Helvetica"/>
              </a:defRPr>
            </a:lvl1pPr>
            <a:lvl2pPr lvl="1" algn="r" rtl="0">
              <a:buNone/>
              <a:defRPr sz="600">
                <a:solidFill>
                  <a:srgbClr val="858585"/>
                </a:solidFill>
                <a:latin typeface="Helvetica"/>
                <a:ea typeface="Helvetica"/>
                <a:cs typeface="Helvetica"/>
                <a:sym typeface="Helvetica"/>
              </a:defRPr>
            </a:lvl2pPr>
            <a:lvl3pPr lvl="2" algn="r" rtl="0">
              <a:buNone/>
              <a:defRPr sz="600">
                <a:solidFill>
                  <a:srgbClr val="858585"/>
                </a:solidFill>
                <a:latin typeface="Helvetica"/>
                <a:ea typeface="Helvetica"/>
                <a:cs typeface="Helvetica"/>
                <a:sym typeface="Helvetica"/>
              </a:defRPr>
            </a:lvl3pPr>
            <a:lvl4pPr lvl="3" algn="r" rtl="0">
              <a:buNone/>
              <a:defRPr sz="600">
                <a:solidFill>
                  <a:srgbClr val="858585"/>
                </a:solidFill>
                <a:latin typeface="Helvetica"/>
                <a:ea typeface="Helvetica"/>
                <a:cs typeface="Helvetica"/>
                <a:sym typeface="Helvetica"/>
              </a:defRPr>
            </a:lvl4pPr>
            <a:lvl5pPr lvl="4" algn="r" rtl="0">
              <a:buNone/>
              <a:defRPr sz="600">
                <a:solidFill>
                  <a:srgbClr val="858585"/>
                </a:solidFill>
                <a:latin typeface="Helvetica"/>
                <a:ea typeface="Helvetica"/>
                <a:cs typeface="Helvetica"/>
                <a:sym typeface="Helvetica"/>
              </a:defRPr>
            </a:lvl5pPr>
            <a:lvl6pPr lvl="5" algn="r" rtl="0">
              <a:buNone/>
              <a:defRPr sz="600">
                <a:solidFill>
                  <a:srgbClr val="858585"/>
                </a:solidFill>
                <a:latin typeface="Helvetica"/>
                <a:ea typeface="Helvetica"/>
                <a:cs typeface="Helvetica"/>
                <a:sym typeface="Helvetica"/>
              </a:defRPr>
            </a:lvl6pPr>
            <a:lvl7pPr lvl="6" algn="r" rtl="0">
              <a:buNone/>
              <a:defRPr sz="600">
                <a:solidFill>
                  <a:srgbClr val="858585"/>
                </a:solidFill>
                <a:latin typeface="Helvetica"/>
                <a:ea typeface="Helvetica"/>
                <a:cs typeface="Helvetica"/>
                <a:sym typeface="Helvetica"/>
              </a:defRPr>
            </a:lvl7pPr>
            <a:lvl8pPr lvl="7" algn="r" rtl="0">
              <a:buNone/>
              <a:defRPr sz="600">
                <a:solidFill>
                  <a:srgbClr val="858585"/>
                </a:solidFill>
                <a:latin typeface="Helvetica"/>
                <a:ea typeface="Helvetica"/>
                <a:cs typeface="Helvetica"/>
                <a:sym typeface="Helvetica"/>
              </a:defRPr>
            </a:lvl8pPr>
            <a:lvl9pPr lvl="8" algn="r" rtl="0">
              <a:buNone/>
              <a:defRPr sz="600">
                <a:solidFill>
                  <a:srgbClr val="858585"/>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pic>
        <p:nvPicPr>
          <p:cNvPr id="8" name="Google Shape;8;p1"/>
          <p:cNvPicPr preferRelativeResize="0"/>
          <p:nvPr/>
        </p:nvPicPr>
        <p:blipFill rotWithShape="1">
          <a:blip r:embed="rId10">
            <a:alphaModFix/>
          </a:blip>
          <a:srcRect/>
          <a:stretch/>
        </p:blipFill>
        <p:spPr>
          <a:xfrm>
            <a:off x="1850" y="4132375"/>
            <a:ext cx="1135299" cy="1004523"/>
          </a:xfrm>
          <a:prstGeom prst="rect">
            <a:avLst/>
          </a:prstGeom>
          <a:noFill/>
          <a:ln>
            <a:noFill/>
          </a:ln>
        </p:spPr>
      </p:pic>
      <p:sp>
        <p:nvSpPr>
          <p:cNvPr id="9" name="Google Shape;9;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1pPr>
            <a:lvl2pPr lvl="1">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2pPr>
            <a:lvl3pPr lvl="2">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3pPr>
            <a:lvl4pPr lvl="3">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4pPr>
            <a:lvl5pPr lvl="4">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5pPr>
            <a:lvl6pPr lvl="5">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6pPr>
            <a:lvl7pPr lvl="6">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7pPr>
            <a:lvl8pPr lvl="7">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8pPr>
            <a:lvl9pPr lvl="8">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9pPr>
          </a:lstStyle>
          <a:p>
            <a:endParaRPr/>
          </a:p>
        </p:txBody>
      </p:sp>
      <p:sp>
        <p:nvSpPr>
          <p:cNvPr id="10" name="Google Shape;10;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1pPr>
            <a:lvl2pPr marL="914400" lvl="1"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2pPr>
            <a:lvl3pPr marL="1371600" lvl="2"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3pPr>
            <a:lvl4pPr marL="1828800" lvl="3"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4pPr>
            <a:lvl5pPr marL="2286000" lvl="4"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5pPr>
            <a:lvl6pPr marL="2743200" lvl="5"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6pPr>
            <a:lvl7pPr marL="3200400" lvl="6"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7pPr>
            <a:lvl8pPr marL="3657600" lvl="7"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8pPr>
            <a:lvl9pPr marL="4114800" lvl="8"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9pPr>
          </a:lstStyle>
          <a:p>
            <a:endParaRPr/>
          </a:p>
        </p:txBody>
      </p:sp>
      <p:sp>
        <p:nvSpPr>
          <p:cNvPr id="11" name="Google Shape;11;p1"/>
          <p:cNvSpPr txBox="1"/>
          <p:nvPr/>
        </p:nvSpPr>
        <p:spPr>
          <a:xfrm>
            <a:off x="5796000" y="4685836"/>
            <a:ext cx="3000000" cy="33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rgbClr val="595959"/>
                </a:solidFill>
                <a:latin typeface="Helvetica"/>
                <a:ea typeface="Helvetica"/>
                <a:cs typeface="Helvetica"/>
                <a:sym typeface="Helvetica"/>
              </a:rPr>
              <a:t>www.synod.va</a:t>
            </a:r>
            <a:endParaRPr sz="1000">
              <a:solidFill>
                <a:srgbClr val="595959"/>
              </a:solidFill>
              <a:latin typeface="Helvetica"/>
              <a:ea typeface="Helvetica"/>
              <a:cs typeface="Helvetica"/>
              <a:sym typeface="Helvetica"/>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7" r:id="rId5"/>
    <p:sldLayoutId id="2147483668" r:id="rId6"/>
    <p:sldLayoutId id="214748367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vatican.va/archive/hist_councils/ii_vatican_council/index.htm" TargetMode="External"/><Relationship Id="rId2" Type="http://schemas.openxmlformats.org/officeDocument/2006/relationships/hyperlink" Target="https://www.vatican.va/content/francesco/en/speeches/2015/october/documents/papa-francesco_20151017_50-anniversario-sinodo.html"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vatican.va/archive/hist_councils/ii_vatican_council/documents/vat-ii_const_19641121_lumen-gentium_en.htm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a:t>
            </a:fld>
            <a:endParaRPr lang="fr-FR"/>
          </a:p>
        </p:txBody>
      </p:sp>
      <p:pic>
        <p:nvPicPr>
          <p:cNvPr id="3074" name="Picture 2" descr="C:\Users\nathalie.becquart\Desktop\Logo Synode.png"/>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636889" y="6120"/>
            <a:ext cx="6146662" cy="51349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3042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236-90F6-4B15-9A73-7A3158E92E7D}"/>
              </a:ext>
            </a:extLst>
          </p:cNvPr>
          <p:cNvSpPr>
            <a:spLocks noGrp="1"/>
          </p:cNvSpPr>
          <p:nvPr>
            <p:ph type="title"/>
          </p:nvPr>
        </p:nvSpPr>
        <p:spPr>
          <a:xfrm>
            <a:off x="685347" y="308296"/>
            <a:ext cx="7765321" cy="799052"/>
          </a:xfrm>
        </p:spPr>
        <p:txBody>
          <a:bodyPr>
            <a:normAutofit fontScale="90000"/>
          </a:bodyPr>
          <a:lstStyle/>
          <a:p>
            <a:r>
              <a:rPr lang="en-AU" sz="270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Synodality in the Life and Mission of the Church 3</a:t>
            </a:r>
            <a:br>
              <a:rPr lang="en-AU" sz="2700" dirty="0">
                <a:solidFill>
                  <a:schemeClr val="accent6">
                    <a:lumMod val="75000"/>
                  </a:schemeClr>
                </a:solidFill>
                <a:latin typeface="Calibri" panose="020F0502020204030204" pitchFamily="34" charset="0"/>
                <a:cs typeface="Calibri" panose="020F0502020204030204" pitchFamily="34" charset="0"/>
              </a:rPr>
            </a:br>
            <a:endParaRPr lang="en-AU" dirty="0">
              <a:solidFill>
                <a:schemeClr val="accent6">
                  <a:lumMod val="75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51187B8-5C87-48C4-AD6C-E9F10C3219B7}"/>
              </a:ext>
            </a:extLst>
          </p:cNvPr>
          <p:cNvSpPr>
            <a:spLocks noGrp="1"/>
          </p:cNvSpPr>
          <p:nvPr>
            <p:ph idx="1"/>
          </p:nvPr>
        </p:nvSpPr>
        <p:spPr>
          <a:xfrm>
            <a:off x="685346" y="1327558"/>
            <a:ext cx="7765322" cy="3454304"/>
          </a:xfrm>
        </p:spPr>
        <p:txBody>
          <a:bodyPr>
            <a:normAutofit fontScale="85000" lnSpcReduction="10000"/>
          </a:bodyPr>
          <a:lstStyle/>
          <a:p>
            <a:r>
              <a:rPr lang="en-AU" sz="2200" i="1" dirty="0">
                <a:effectLst/>
                <a:latin typeface="Calibri" panose="020F0502020204030204" pitchFamily="34" charset="0"/>
                <a:ea typeface="Calibri" panose="020F0502020204030204" pitchFamily="34" charset="0"/>
                <a:cs typeface="Calibri" panose="020F0502020204030204" pitchFamily="34" charset="0"/>
              </a:rPr>
              <a:t>First and foremost, synodality denotes the particular style that qualifies the life and mission of the Church, expressing her nature as the People of God journeying together and gathering in assembly, summoned by the Lord Jesus in the power of the Holy Spirit to proclaim the Gospel. Synodality ought to be expressed in the Church’s ordinary way of living and working. This modus vivendi et operandi works through the community listening to the Word and celebrating the Eucharist, the brotherhood of communion and the co-responsibility and participation of the whole People of God in its life and mission, on all levels and distinguishing between various ministries and roles</a:t>
            </a:r>
            <a:r>
              <a:rPr lang="en-AU" i="1" dirty="0">
                <a:effectLst/>
                <a:latin typeface="Calibri" panose="020F0502020204030204" pitchFamily="34" charset="0"/>
                <a:ea typeface="Calibri" panose="020F0502020204030204" pitchFamily="34" charset="0"/>
                <a:cs typeface="Calibri" panose="020F0502020204030204" pitchFamily="34" charset="0"/>
              </a:rPr>
              <a:t>. </a:t>
            </a:r>
            <a:r>
              <a:rPr lang="en-AU" dirty="0">
                <a:effectLst/>
                <a:latin typeface="Calibri" panose="020F0502020204030204" pitchFamily="34" charset="0"/>
                <a:ea typeface="Calibri" panose="020F0502020204030204" pitchFamily="34" charset="0"/>
                <a:cs typeface="Calibri" panose="020F0502020204030204" pitchFamily="34" charset="0"/>
              </a:rPr>
              <a:t>(70a) [</a:t>
            </a:r>
            <a:r>
              <a:rPr lang="en-AU" sz="1050" dirty="0">
                <a:latin typeface="Calibri" panose="020F0502020204030204" pitchFamily="34" charset="0"/>
                <a:ea typeface="Calibri" panose="020F0502020204030204" pitchFamily="34" charset="0"/>
                <a:cs typeface="Calibri" panose="020F0502020204030204" pitchFamily="34" charset="0"/>
              </a:rPr>
              <a:t>International Theological Commission, (2018) </a:t>
            </a:r>
            <a:r>
              <a:rPr lang="en-AU" sz="1050" i="1" dirty="0">
                <a:latin typeface="Calibri" panose="020F0502020204030204" pitchFamily="34" charset="0"/>
                <a:ea typeface="Calibri" panose="020F0502020204030204" pitchFamily="34" charset="0"/>
                <a:cs typeface="Calibri" panose="020F0502020204030204" pitchFamily="34" charset="0"/>
              </a:rPr>
              <a:t>Synodality in the Life and Mission of the Church: </a:t>
            </a:r>
            <a:r>
              <a:rPr lang="en-AU" sz="1050" dirty="0">
                <a:latin typeface="Calibri" panose="020F0502020204030204" pitchFamily="34" charset="0"/>
                <a:ea typeface="Calibri" panose="020F0502020204030204" pitchFamily="34" charset="0"/>
                <a:cs typeface="Calibri" panose="020F0502020204030204" pitchFamily="34" charset="0"/>
              </a:rPr>
              <a:t>Paragraph 70] </a:t>
            </a:r>
          </a:p>
          <a:p>
            <a:endParaRPr lang="en-AU" dirty="0"/>
          </a:p>
        </p:txBody>
      </p:sp>
    </p:spTree>
    <p:extLst>
      <p:ext uri="{BB962C8B-B14F-4D97-AF65-F5344CB8AC3E}">
        <p14:creationId xmlns:p14="http://schemas.microsoft.com/office/powerpoint/2010/main" val="398119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CA39-B6B2-4A8E-962D-AE6F4EC93A57}"/>
              </a:ext>
            </a:extLst>
          </p:cNvPr>
          <p:cNvSpPr>
            <a:spLocks noGrp="1"/>
          </p:cNvSpPr>
          <p:nvPr>
            <p:ph type="title"/>
          </p:nvPr>
        </p:nvSpPr>
        <p:spPr>
          <a:xfrm>
            <a:off x="685347" y="308297"/>
            <a:ext cx="7765321" cy="660633"/>
          </a:xfrm>
        </p:spPr>
        <p:txBody>
          <a:bodyPr>
            <a:normAutofit fontScale="90000"/>
          </a:bodyPr>
          <a:lstStyle/>
          <a:p>
            <a:r>
              <a:rPr lang="en-AU" sz="2700" i="1"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Sensus fidei </a:t>
            </a:r>
            <a:r>
              <a:rPr lang="en-AU" sz="270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in the life of the Church: ITC, 2014</a:t>
            </a:r>
            <a:br>
              <a:rPr lang="en-AU" sz="135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br>
            <a:endParaRPr lang="en-AU" dirty="0">
              <a:solidFill>
                <a:schemeClr val="accent6">
                  <a:lumMod val="75000"/>
                </a:schemeClr>
              </a:solidFill>
            </a:endParaRPr>
          </a:p>
        </p:txBody>
      </p:sp>
      <p:sp>
        <p:nvSpPr>
          <p:cNvPr id="3" name="Content Placeholder 2">
            <a:extLst>
              <a:ext uri="{FF2B5EF4-FFF2-40B4-BE49-F238E27FC236}">
                <a16:creationId xmlns:a16="http://schemas.microsoft.com/office/drawing/2014/main" id="{0771B73F-E5E9-44C4-B164-A5EA2AAB4EBE}"/>
              </a:ext>
            </a:extLst>
          </p:cNvPr>
          <p:cNvSpPr>
            <a:spLocks noGrp="1"/>
          </p:cNvSpPr>
          <p:nvPr>
            <p:ph idx="1"/>
          </p:nvPr>
        </p:nvSpPr>
        <p:spPr>
          <a:xfrm>
            <a:off x="685346" y="1075888"/>
            <a:ext cx="7956484" cy="3759315"/>
          </a:xfrm>
        </p:spPr>
        <p:txBody>
          <a:bodyPr>
            <a:normAutofit fontScale="77500" lnSpcReduction="20000"/>
          </a:bodyPr>
          <a:lstStyle/>
          <a:p>
            <a:r>
              <a:rPr lang="en-AU" sz="2400" dirty="0">
                <a:latin typeface="Calibri" panose="020F0502020204030204" pitchFamily="34" charset="0"/>
                <a:cs typeface="Calibri" panose="020F0502020204030204" pitchFamily="34" charset="0"/>
              </a:rPr>
              <a:t>Begins with scripture</a:t>
            </a:r>
            <a:r>
              <a:rPr lang="en-AU" sz="1800" dirty="0">
                <a:latin typeface="Calibri" panose="020F0502020204030204" pitchFamily="34" charset="0"/>
                <a:cs typeface="Calibri" panose="020F0502020204030204" pitchFamily="34" charset="0"/>
              </a:rPr>
              <a:t>, (John 2:20,27</a:t>
            </a:r>
            <a:r>
              <a:rPr lang="en-AU" sz="2400" dirty="0">
                <a:latin typeface="Calibri" panose="020F0502020204030204" pitchFamily="34" charset="0"/>
                <a:cs typeface="Calibri" panose="020F0502020204030204" pitchFamily="34" charset="0"/>
              </a:rPr>
              <a:t>): </a:t>
            </a:r>
            <a:r>
              <a:rPr lang="en-AU" sz="2400" i="1" dirty="0">
                <a:effectLst/>
                <a:latin typeface="Calibri" panose="020F0502020204030204" pitchFamily="34" charset="0"/>
                <a:ea typeface="Calibri" panose="020F0502020204030204" pitchFamily="34" charset="0"/>
                <a:cs typeface="Calibri" panose="020F0502020204030204" pitchFamily="34" charset="0"/>
              </a:rPr>
              <a:t>‘you have been anointed by the Holy One, and all of you have knowledge’, ‘the anointing that you received from [Christ] abides in you, and so you do not need anyone to teach you’, ‘his anointing teaches you about all things’ </a:t>
            </a:r>
          </a:p>
          <a:p>
            <a:r>
              <a:rPr lang="en-AU" sz="2400" dirty="0">
                <a:effectLst/>
                <a:latin typeface="Calibri" panose="020F0502020204030204" pitchFamily="34" charset="0"/>
                <a:ea typeface="Calibri" panose="020F0502020204030204" pitchFamily="34" charset="0"/>
                <a:cs typeface="Calibri" panose="020F0502020204030204" pitchFamily="34" charset="0"/>
              </a:rPr>
              <a:t>As a result, the faithful have an instinct for the truth of the Gospel, which enables them to recognise and endorse authentic Christian doctrine and practice, and to reject what is false. That supernatural instinct, intrinsically linked to the gift of faith received in the communion of the Church, is called the sensus fidei, and it enables Christians to fulfil their prophetic calling…. It is clear, therefore, that the sensus fidei is a vital resource for the new evangelisation to which the Church is strongly committed in our time</a:t>
            </a:r>
            <a:r>
              <a:rPr lang="en-AU" sz="1800" i="1" dirty="0">
                <a:effectLst/>
                <a:ea typeface="Calibri" panose="020F0502020204030204" pitchFamily="34" charset="0"/>
                <a:cs typeface="Times New Roman" panose="02020603050405020304" pitchFamily="18" charset="0"/>
              </a:rPr>
              <a:t>. (</a:t>
            </a:r>
            <a:r>
              <a:rPr lang="en-AU" i="1" dirty="0">
                <a:effectLst/>
                <a:ea typeface="Calibri" panose="020F0502020204030204" pitchFamily="34" charset="0"/>
                <a:cs typeface="Times New Roman" panose="02020603050405020304" pitchFamily="18" charset="0"/>
              </a:rPr>
              <a:t>2) </a:t>
            </a:r>
            <a:r>
              <a:rPr lang="en-AU" sz="1050" dirty="0">
                <a:ea typeface="Calibri" panose="020F0502020204030204" pitchFamily="34" charset="0"/>
                <a:cs typeface="Times New Roman" panose="02020603050405020304" pitchFamily="18" charset="0"/>
              </a:rPr>
              <a:t>[ITC2014  </a:t>
            </a:r>
            <a:r>
              <a:rPr lang="en-AU" sz="1050" i="1" dirty="0">
                <a:ea typeface="Calibri" panose="020F0502020204030204" pitchFamily="34" charset="0"/>
                <a:cs typeface="Times New Roman" panose="02020603050405020304" pitchFamily="18" charset="0"/>
              </a:rPr>
              <a:t>Sensus Fidei in the Life of the Church: </a:t>
            </a:r>
            <a:r>
              <a:rPr lang="en-AU" sz="1050" dirty="0">
                <a:ea typeface="Calibri" panose="020F0502020204030204" pitchFamily="34" charset="0"/>
                <a:cs typeface="Times New Roman" panose="02020603050405020304" pitchFamily="18" charset="0"/>
              </a:rPr>
              <a:t>para 2]</a:t>
            </a:r>
            <a:endParaRPr lang="en-AU" dirty="0">
              <a:effectLst/>
              <a:ea typeface="Calibri" panose="020F0502020204030204" pitchFamily="34" charset="0"/>
              <a:cs typeface="Times New Roman" panose="02020603050405020304" pitchFamily="18" charset="0"/>
            </a:endParaRPr>
          </a:p>
          <a:p>
            <a:endParaRPr lang="en-AU" i="1" dirty="0"/>
          </a:p>
        </p:txBody>
      </p:sp>
    </p:spTree>
    <p:extLst>
      <p:ext uri="{BB962C8B-B14F-4D97-AF65-F5344CB8AC3E}">
        <p14:creationId xmlns:p14="http://schemas.microsoft.com/office/powerpoint/2010/main" val="393677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187E5-A6CA-45B0-B077-7DDF09864608}"/>
              </a:ext>
            </a:extLst>
          </p:cNvPr>
          <p:cNvSpPr>
            <a:spLocks noGrp="1"/>
          </p:cNvSpPr>
          <p:nvPr>
            <p:ph type="title"/>
          </p:nvPr>
        </p:nvSpPr>
        <p:spPr>
          <a:xfrm>
            <a:off x="685347" y="309929"/>
            <a:ext cx="7765321" cy="817685"/>
          </a:xfrm>
        </p:spPr>
        <p:txBody>
          <a:bodyPr/>
          <a:lstStyle/>
          <a:p>
            <a:r>
              <a:rPr lang="en-AU" dirty="0">
                <a:solidFill>
                  <a:schemeClr val="accent6">
                    <a:lumMod val="75000"/>
                  </a:schemeClr>
                </a:solidFill>
                <a:latin typeface="Calibri" panose="020F0502020204030204" pitchFamily="34" charset="0"/>
                <a:cs typeface="Calibri" panose="020F0502020204030204" pitchFamily="34" charset="0"/>
              </a:rPr>
              <a:t>Synod on Synodality 2021 - 2023</a:t>
            </a:r>
          </a:p>
        </p:txBody>
      </p:sp>
      <p:sp>
        <p:nvSpPr>
          <p:cNvPr id="3" name="Content Placeholder 2">
            <a:extLst>
              <a:ext uri="{FF2B5EF4-FFF2-40B4-BE49-F238E27FC236}">
                <a16:creationId xmlns:a16="http://schemas.microsoft.com/office/drawing/2014/main" id="{0078CBF0-D4DD-4BC1-9A0A-F592C3279F7A}"/>
              </a:ext>
            </a:extLst>
          </p:cNvPr>
          <p:cNvSpPr>
            <a:spLocks noGrp="1"/>
          </p:cNvSpPr>
          <p:nvPr>
            <p:ph idx="1"/>
          </p:nvPr>
        </p:nvSpPr>
        <p:spPr>
          <a:xfrm>
            <a:off x="606669" y="1266092"/>
            <a:ext cx="8057645" cy="3680661"/>
          </a:xfrm>
        </p:spPr>
        <p:txBody>
          <a:bodyPr>
            <a:normAutofit fontScale="92500"/>
          </a:bodyPr>
          <a:lstStyle/>
          <a:p>
            <a:r>
              <a:rPr lang="en-AU" sz="2100" i="1" dirty="0">
                <a:effectLst/>
                <a:latin typeface="Calibri" panose="020F0502020204030204" pitchFamily="34" charset="0"/>
                <a:ea typeface="Calibri" panose="020F0502020204030204" pitchFamily="34" charset="0"/>
                <a:cs typeface="Calibri" panose="020F0502020204030204" pitchFamily="34" charset="0"/>
              </a:rPr>
              <a:t>For a Synodal Church: communication, participation and mission </a:t>
            </a:r>
            <a:r>
              <a:rPr lang="en-AU" sz="2100" dirty="0">
                <a:effectLst/>
                <a:latin typeface="Calibri" panose="020F0502020204030204" pitchFamily="34" charset="0"/>
                <a:ea typeface="Calibri" panose="020F0502020204030204" pitchFamily="34" charset="0"/>
                <a:cs typeface="Calibri" panose="020F0502020204030204" pitchFamily="34" charset="0"/>
              </a:rPr>
              <a:t>planned for episcopal assembly in Oct 2022, but delayed a year to enable Phase One to involve the laity in a process of listening, dialogue and discernment</a:t>
            </a:r>
          </a:p>
          <a:p>
            <a:pPr>
              <a:lnSpc>
                <a:spcPct val="107000"/>
              </a:lnSpc>
              <a:spcAft>
                <a:spcPts val="600"/>
              </a:spcAft>
            </a:pPr>
            <a:r>
              <a:rPr lang="en-AU" sz="2100" dirty="0">
                <a:effectLst/>
                <a:latin typeface="Calibri" panose="020F0502020204030204" pitchFamily="34" charset="0"/>
                <a:ea typeface="Calibri" panose="020F0502020204030204" pitchFamily="34" charset="0"/>
                <a:cs typeface="Calibri" panose="020F0502020204030204" pitchFamily="34" charset="0"/>
              </a:rPr>
              <a:t>General Secretariat for the Synod of Bishops responsible – Cardinal Mario </a:t>
            </a:r>
            <a:r>
              <a:rPr lang="en-AU" sz="2100" dirty="0" err="1">
                <a:effectLst/>
                <a:latin typeface="Calibri" panose="020F0502020204030204" pitchFamily="34" charset="0"/>
                <a:ea typeface="Calibri" panose="020F0502020204030204" pitchFamily="34" charset="0"/>
                <a:cs typeface="Calibri" panose="020F0502020204030204" pitchFamily="34" charset="0"/>
              </a:rPr>
              <a:t>Grech</a:t>
            </a:r>
            <a:r>
              <a:rPr lang="en-AU" sz="2100" dirty="0">
                <a:effectLst/>
                <a:latin typeface="Calibri" panose="020F0502020204030204" pitchFamily="34" charset="0"/>
                <a:ea typeface="Calibri" panose="020F0502020204030204" pitchFamily="34" charset="0"/>
                <a:cs typeface="Calibri" panose="020F0502020204030204" pitchFamily="34" charset="0"/>
              </a:rPr>
              <a:t>, Undersecretaries Sr Nathalie Becquart &amp; </a:t>
            </a:r>
            <a:r>
              <a:rPr lang="en-AU" sz="2100" dirty="0" err="1">
                <a:effectLst/>
                <a:latin typeface="Calibri" panose="020F0502020204030204" pitchFamily="34" charset="0"/>
                <a:ea typeface="Calibri" panose="020F0502020204030204" pitchFamily="34" charset="0"/>
                <a:cs typeface="Calibri" panose="020F0502020204030204" pitchFamily="34" charset="0"/>
              </a:rPr>
              <a:t>Mgr</a:t>
            </a:r>
            <a:r>
              <a:rPr lang="en-AU" sz="2100" dirty="0">
                <a:effectLst/>
                <a:latin typeface="Calibri" panose="020F0502020204030204" pitchFamily="34" charset="0"/>
                <a:ea typeface="Calibri" panose="020F0502020204030204" pitchFamily="34" charset="0"/>
                <a:cs typeface="Calibri" panose="020F0502020204030204" pitchFamily="34" charset="0"/>
              </a:rPr>
              <a:t> Luis Marin</a:t>
            </a:r>
          </a:p>
          <a:p>
            <a:pPr>
              <a:lnSpc>
                <a:spcPct val="107000"/>
              </a:lnSpc>
              <a:spcAft>
                <a:spcPts val="600"/>
              </a:spcAft>
            </a:pPr>
            <a:r>
              <a:rPr lang="en-AU" sz="2100" dirty="0">
                <a:effectLst/>
                <a:latin typeface="Calibri" panose="020F0502020204030204" pitchFamily="34" charset="0"/>
                <a:ea typeface="Calibri" panose="020F0502020204030204" pitchFamily="34" charset="0"/>
                <a:cs typeface="Calibri" panose="020F0502020204030204" pitchFamily="34" charset="0"/>
              </a:rPr>
              <a:t>Four commissions to </a:t>
            </a:r>
            <a:r>
              <a:rPr lang="en-AU" sz="2100" dirty="0">
                <a:latin typeface="Calibri" panose="020F0502020204030204" pitchFamily="34" charset="0"/>
                <a:ea typeface="Calibri" panose="020F0502020204030204" pitchFamily="34" charset="0"/>
                <a:cs typeface="Calibri" panose="020F0502020204030204" pitchFamily="34" charset="0"/>
              </a:rPr>
              <a:t>advise</a:t>
            </a:r>
            <a:r>
              <a:rPr lang="en-AU" sz="2100" dirty="0">
                <a:effectLst/>
                <a:latin typeface="Calibri" panose="020F0502020204030204" pitchFamily="34" charset="0"/>
                <a:ea typeface="Calibri" panose="020F0502020204030204" pitchFamily="34" charset="0"/>
                <a:cs typeface="Calibri" panose="020F0502020204030204" pitchFamily="34" charset="0"/>
              </a:rPr>
              <a:t> and organise the synodal process –on Methodology, Theology, Spirituality, and Communications.  </a:t>
            </a:r>
          </a:p>
          <a:p>
            <a:r>
              <a:rPr lang="en-AU" sz="2100" dirty="0">
                <a:effectLst/>
                <a:latin typeface="Calibri" panose="020F0502020204030204" pitchFamily="34" charset="0"/>
                <a:ea typeface="Calibri" panose="020F0502020204030204" pitchFamily="34" charset="0"/>
                <a:cs typeface="Calibri" panose="020F0502020204030204" pitchFamily="34" charset="0"/>
              </a:rPr>
              <a:t>Opening in Vatican on 9 October, and in Dioceses on 17 October 2021</a:t>
            </a:r>
          </a:p>
          <a:p>
            <a:r>
              <a:rPr lang="en-AU" sz="2100" dirty="0">
                <a:effectLst/>
                <a:latin typeface="Calibri" panose="020F0502020204030204" pitchFamily="34" charset="0"/>
                <a:ea typeface="Calibri" panose="020F0502020204030204" pitchFamily="34" charset="0"/>
                <a:cs typeface="Calibri" panose="020F0502020204030204" pitchFamily="34" charset="0"/>
              </a:rPr>
              <a:t>Preparatory Document, questionnaire and </a:t>
            </a:r>
            <a:r>
              <a:rPr lang="en-AU" sz="2100" i="1" dirty="0">
                <a:effectLst/>
                <a:latin typeface="Calibri" panose="020F0502020204030204" pitchFamily="34" charset="0"/>
                <a:ea typeface="Calibri" panose="020F0502020204030204" pitchFamily="34" charset="0"/>
                <a:cs typeface="Calibri" panose="020F0502020204030204" pitchFamily="34" charset="0"/>
              </a:rPr>
              <a:t>Vademecum </a:t>
            </a:r>
            <a:r>
              <a:rPr lang="en-AU" sz="2100" dirty="0">
                <a:effectLst/>
                <a:latin typeface="Calibri" panose="020F0502020204030204" pitchFamily="34" charset="0"/>
                <a:ea typeface="Calibri" panose="020F0502020204030204" pitchFamily="34" charset="0"/>
                <a:cs typeface="Calibri" panose="020F0502020204030204" pitchFamily="34" charset="0"/>
              </a:rPr>
              <a:t>distributed in early September 2021, website under development.</a:t>
            </a:r>
          </a:p>
          <a:p>
            <a:endParaRPr lang="en-AU" dirty="0"/>
          </a:p>
        </p:txBody>
      </p:sp>
    </p:spTree>
    <p:extLst>
      <p:ext uri="{BB962C8B-B14F-4D97-AF65-F5344CB8AC3E}">
        <p14:creationId xmlns:p14="http://schemas.microsoft.com/office/powerpoint/2010/main" val="1410109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8A97D-3FED-40DB-B61C-F0A55BD2AAE9}"/>
              </a:ext>
            </a:extLst>
          </p:cNvPr>
          <p:cNvSpPr>
            <a:spLocks noGrp="1"/>
          </p:cNvSpPr>
          <p:nvPr>
            <p:ph type="title"/>
          </p:nvPr>
        </p:nvSpPr>
        <p:spPr>
          <a:xfrm>
            <a:off x="685347" y="290147"/>
            <a:ext cx="7765321" cy="910004"/>
          </a:xfrm>
        </p:spPr>
        <p:txBody>
          <a:bodyPr/>
          <a:lstStyle/>
          <a:p>
            <a:r>
              <a:rPr lang="en-AU" dirty="0">
                <a:solidFill>
                  <a:schemeClr val="accent6">
                    <a:lumMod val="75000"/>
                  </a:schemeClr>
                </a:solidFill>
                <a:latin typeface="Calibri" panose="020F0502020204030204" pitchFamily="34" charset="0"/>
                <a:cs typeface="Calibri" panose="020F0502020204030204" pitchFamily="34" charset="0"/>
              </a:rPr>
              <a:t>Synod on Synodality 2021 - 2023</a:t>
            </a:r>
          </a:p>
        </p:txBody>
      </p:sp>
      <p:sp>
        <p:nvSpPr>
          <p:cNvPr id="3" name="Content Placeholder 2">
            <a:extLst>
              <a:ext uri="{FF2B5EF4-FFF2-40B4-BE49-F238E27FC236}">
                <a16:creationId xmlns:a16="http://schemas.microsoft.com/office/drawing/2014/main" id="{4CD7EA2A-60B5-49E8-85AD-B7744CA48D5E}"/>
              </a:ext>
            </a:extLst>
          </p:cNvPr>
          <p:cNvSpPr>
            <a:spLocks noGrp="1"/>
          </p:cNvSpPr>
          <p:nvPr>
            <p:ph idx="1"/>
          </p:nvPr>
        </p:nvSpPr>
        <p:spPr>
          <a:xfrm>
            <a:off x="685345" y="966866"/>
            <a:ext cx="7834877" cy="3792511"/>
          </a:xfrm>
        </p:spPr>
        <p:txBody>
          <a:bodyPr>
            <a:normAutofit/>
          </a:bodyPr>
          <a:lstStyle/>
          <a:p>
            <a:r>
              <a:rPr lang="en-AU" sz="1800" dirty="0">
                <a:latin typeface="Calibri" panose="020F0502020204030204" pitchFamily="34" charset="0"/>
                <a:cs typeface="Calibri" panose="020F0502020204030204" pitchFamily="34" charset="0"/>
              </a:rPr>
              <a:t>Phase 1 in local Churches: emphasis on accessibility and inclusion  - listening, dialogue, discernment </a:t>
            </a:r>
            <a:r>
              <a:rPr lang="en-AU" sz="1800" dirty="0">
                <a:latin typeface="Calibri" panose="020F0502020204030204" pitchFamily="34" charset="0"/>
                <a:cs typeface="Calibri" panose="020F0502020204030204" pitchFamily="34" charset="0"/>
                <a:sym typeface="Wingdings" panose="05000000000000000000" pitchFamily="2" charset="2"/>
              </a:rPr>
              <a:t> 10 page summary</a:t>
            </a:r>
            <a:endParaRPr lang="en-AU" sz="1800" dirty="0">
              <a:latin typeface="Calibri" panose="020F0502020204030204" pitchFamily="34" charset="0"/>
              <a:cs typeface="Calibri" panose="020F0502020204030204" pitchFamily="34" charset="0"/>
            </a:endParaRPr>
          </a:p>
          <a:p>
            <a:r>
              <a:rPr lang="en-AU" sz="1800" dirty="0">
                <a:latin typeface="Calibri" panose="020F0502020204030204" pitchFamily="34" charset="0"/>
                <a:cs typeface="Calibri" panose="020F0502020204030204" pitchFamily="34" charset="0"/>
              </a:rPr>
              <a:t>Ideas from diocese aggregated to level of Episcopal Conference and further consolidated before being sent to </a:t>
            </a:r>
            <a:r>
              <a:rPr lang="en-AU" sz="1800" dirty="0">
                <a:effectLst/>
                <a:latin typeface="Calibri" panose="020F0502020204030204" pitchFamily="34" charset="0"/>
                <a:ea typeface="Calibri" panose="020F0502020204030204" pitchFamily="34" charset="0"/>
                <a:cs typeface="Calibri" panose="020F0502020204030204" pitchFamily="34" charset="0"/>
              </a:rPr>
              <a:t>General Secretariat for global synthesis on extended timeline of mid- </a:t>
            </a:r>
            <a:r>
              <a:rPr lang="en-AU" sz="1800" dirty="0">
                <a:latin typeface="Calibri" panose="020F0502020204030204" pitchFamily="34" charset="0"/>
                <a:ea typeface="Calibri" panose="020F0502020204030204" pitchFamily="34" charset="0"/>
                <a:cs typeface="Calibri" panose="020F0502020204030204" pitchFamily="34" charset="0"/>
              </a:rPr>
              <a:t>August -&gt;</a:t>
            </a:r>
            <a:r>
              <a:rPr lang="en-AU" sz="1800" dirty="0">
                <a:effectLst/>
                <a:latin typeface="Calibri" panose="020F0502020204030204" pitchFamily="34" charset="0"/>
                <a:ea typeface="Calibri" panose="020F0502020204030204" pitchFamily="34" charset="0"/>
                <a:cs typeface="Calibri" panose="020F0502020204030204" pitchFamily="34" charset="0"/>
              </a:rPr>
              <a:t> basis of the 1st  </a:t>
            </a:r>
            <a:r>
              <a:rPr lang="en-AU" sz="1800" i="1" dirty="0" err="1">
                <a:effectLst/>
                <a:latin typeface="Calibri" panose="020F0502020204030204" pitchFamily="34" charset="0"/>
                <a:ea typeface="Calibri" panose="020F0502020204030204" pitchFamily="34" charset="0"/>
                <a:cs typeface="Calibri" panose="020F0502020204030204" pitchFamily="34" charset="0"/>
              </a:rPr>
              <a:t>Instrumentum</a:t>
            </a:r>
            <a:r>
              <a:rPr lang="en-AU" sz="1800" i="1" dirty="0">
                <a:effectLst/>
                <a:latin typeface="Calibri" panose="020F0502020204030204" pitchFamily="34" charset="0"/>
                <a:ea typeface="Calibri" panose="020F0502020204030204" pitchFamily="34" charset="0"/>
                <a:cs typeface="Calibri" panose="020F0502020204030204" pitchFamily="34" charset="0"/>
              </a:rPr>
              <a:t> Laboris </a:t>
            </a:r>
          </a:p>
          <a:p>
            <a:r>
              <a:rPr lang="en-AU" sz="1800" dirty="0">
                <a:effectLst/>
                <a:latin typeface="Calibri" panose="020F0502020204030204" pitchFamily="34" charset="0"/>
                <a:cs typeface="Calibri" panose="020F0502020204030204" pitchFamily="34" charset="0"/>
              </a:rPr>
              <a:t>Phase </a:t>
            </a:r>
            <a:r>
              <a:rPr lang="en-AU" sz="1800" dirty="0">
                <a:latin typeface="Calibri" panose="020F0502020204030204" pitchFamily="34" charset="0"/>
                <a:cs typeface="Calibri" panose="020F0502020204030204" pitchFamily="34" charset="0"/>
              </a:rPr>
              <a:t>2</a:t>
            </a:r>
            <a:r>
              <a:rPr lang="en-AU" sz="1800" dirty="0">
                <a:effectLst/>
                <a:latin typeface="Calibri" panose="020F0502020204030204" pitchFamily="34" charset="0"/>
                <a:cs typeface="Calibri" panose="020F0502020204030204" pitchFamily="34" charset="0"/>
              </a:rPr>
              <a:t>: Dialogue and discernment on the first </a:t>
            </a:r>
            <a:r>
              <a:rPr lang="en-AU" sz="1800" i="1" dirty="0" err="1">
                <a:effectLst/>
                <a:latin typeface="Calibri" panose="020F0502020204030204" pitchFamily="34" charset="0"/>
                <a:cs typeface="Calibri" panose="020F0502020204030204" pitchFamily="34" charset="0"/>
              </a:rPr>
              <a:t>Instrumentum</a:t>
            </a:r>
            <a:r>
              <a:rPr lang="en-AU" sz="1800" i="1" dirty="0">
                <a:effectLst/>
                <a:latin typeface="Calibri" panose="020F0502020204030204" pitchFamily="34" charset="0"/>
                <a:cs typeface="Calibri" panose="020F0502020204030204" pitchFamily="34" charset="0"/>
              </a:rPr>
              <a:t> Laboris </a:t>
            </a:r>
            <a:r>
              <a:rPr lang="en-AU" sz="1800" dirty="0">
                <a:effectLst/>
                <a:latin typeface="Calibri" panose="020F0502020204030204" pitchFamily="34" charset="0"/>
                <a:cs typeface="Calibri" panose="020F0502020204030204" pitchFamily="34" charset="0"/>
              </a:rPr>
              <a:t>in regional episcopal groups  whose reflections are sent to the </a:t>
            </a:r>
            <a:r>
              <a:rPr lang="en-AU" sz="1800" dirty="0">
                <a:effectLst/>
                <a:latin typeface="Calibri" panose="020F0502020204030204" pitchFamily="34" charset="0"/>
                <a:ea typeface="Calibri" panose="020F0502020204030204" pitchFamily="34" charset="0"/>
                <a:cs typeface="Calibri" panose="020F0502020204030204" pitchFamily="34" charset="0"/>
              </a:rPr>
              <a:t>General Secretariat to </a:t>
            </a:r>
            <a:r>
              <a:rPr lang="en-AU" sz="1800" dirty="0">
                <a:effectLst/>
                <a:latin typeface="Calibri" panose="020F0502020204030204" pitchFamily="34" charset="0"/>
                <a:cs typeface="Calibri" panose="020F0502020204030204" pitchFamily="34" charset="0"/>
              </a:rPr>
              <a:t>form the basis of the second </a:t>
            </a:r>
            <a:r>
              <a:rPr lang="en-AU" sz="1800" i="1" dirty="0" err="1">
                <a:effectLst/>
                <a:latin typeface="Calibri" panose="020F0502020204030204" pitchFamily="34" charset="0"/>
                <a:cs typeface="Calibri" panose="020F0502020204030204" pitchFamily="34" charset="0"/>
              </a:rPr>
              <a:t>Instrumentum</a:t>
            </a:r>
            <a:r>
              <a:rPr lang="en-AU" sz="1800" i="1" dirty="0">
                <a:effectLst/>
                <a:latin typeface="Calibri" panose="020F0502020204030204" pitchFamily="34" charset="0"/>
                <a:cs typeface="Calibri" panose="020F0502020204030204" pitchFamily="34" charset="0"/>
              </a:rPr>
              <a:t> Laboris </a:t>
            </a:r>
          </a:p>
          <a:p>
            <a:r>
              <a:rPr lang="en-AU" sz="1800" dirty="0">
                <a:effectLst/>
                <a:latin typeface="Calibri" panose="020F0502020204030204" pitchFamily="34" charset="0"/>
                <a:cs typeface="Calibri" panose="020F0502020204030204" pitchFamily="34" charset="0"/>
              </a:rPr>
              <a:t>Phase </a:t>
            </a:r>
            <a:r>
              <a:rPr lang="en-AU" sz="1800" dirty="0">
                <a:latin typeface="Calibri" panose="020F0502020204030204" pitchFamily="34" charset="0"/>
                <a:cs typeface="Calibri" panose="020F0502020204030204" pitchFamily="34" charset="0"/>
              </a:rPr>
              <a:t>3</a:t>
            </a:r>
            <a:r>
              <a:rPr lang="en-AU" sz="1800" dirty="0">
                <a:effectLst/>
                <a:latin typeface="Calibri" panose="020F0502020204030204" pitchFamily="34" charset="0"/>
                <a:cs typeface="Calibri" panose="020F0502020204030204" pitchFamily="34" charset="0"/>
              </a:rPr>
              <a:t>: This second </a:t>
            </a:r>
            <a:r>
              <a:rPr lang="en-AU" sz="1800" i="1" dirty="0" err="1">
                <a:effectLst/>
                <a:latin typeface="Calibri" panose="020F0502020204030204" pitchFamily="34" charset="0"/>
                <a:cs typeface="Calibri" panose="020F0502020204030204" pitchFamily="34" charset="0"/>
              </a:rPr>
              <a:t>Instrumetum</a:t>
            </a:r>
            <a:r>
              <a:rPr lang="en-AU" sz="1800" i="1" dirty="0">
                <a:effectLst/>
                <a:latin typeface="Calibri" panose="020F0502020204030204" pitchFamily="34" charset="0"/>
                <a:cs typeface="Calibri" panose="020F0502020204030204" pitchFamily="34" charset="0"/>
              </a:rPr>
              <a:t> Laboris </a:t>
            </a:r>
            <a:r>
              <a:rPr lang="en-AU" sz="1800" dirty="0">
                <a:effectLst/>
                <a:latin typeface="Calibri" panose="020F0502020204030204" pitchFamily="34" charset="0"/>
                <a:cs typeface="Calibri" panose="020F0502020204030204" pitchFamily="34" charset="0"/>
              </a:rPr>
              <a:t>is provided to the Episcopal Assembly in October 2023 for their dialogue, discernment and deliberation</a:t>
            </a:r>
            <a:r>
              <a:rPr lang="en-AU" b="1" dirty="0">
                <a:effectLst/>
                <a:latin typeface="Calibri" panose="020F0502020204030204" pitchFamily="34" charset="0"/>
                <a:cs typeface="Calibri" panose="020F0502020204030204" pitchFamily="34" charset="0"/>
              </a:rPr>
              <a:t>.</a:t>
            </a:r>
            <a:endParaRPr lang="en-AU"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6768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5"/>
          <p:cNvSpPr txBox="1">
            <a:spLocks noGrp="1"/>
          </p:cNvSpPr>
          <p:nvPr>
            <p:ph type="sldNum" idx="4294967295"/>
          </p:nvPr>
        </p:nvSpPr>
        <p:spPr>
          <a:xfrm>
            <a:off x="8527200" y="4685836"/>
            <a:ext cx="548700" cy="338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64" name="Google Shape;264;p35"/>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2" name="Picture 1" descr="Screen Shot 2021-09-15 at 1.16.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388" y="0"/>
            <a:ext cx="7769612" cy="5143500"/>
          </a:xfrm>
          <a:prstGeom prst="rect">
            <a:avLst/>
          </a:prstGeom>
        </p:spPr>
      </p:pic>
    </p:spTree>
    <p:extLst>
      <p:ext uri="{BB962C8B-B14F-4D97-AF65-F5344CB8AC3E}">
        <p14:creationId xmlns:p14="http://schemas.microsoft.com/office/powerpoint/2010/main" val="323202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3" name="Picture 2" descr="Screen Shot 2021-09-09 at 7.33.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030" y="401106"/>
            <a:ext cx="5091524" cy="4284730"/>
          </a:xfrm>
          <a:prstGeom prst="rect">
            <a:avLst/>
          </a:prstGeom>
        </p:spPr>
      </p:pic>
      <p:sp>
        <p:nvSpPr>
          <p:cNvPr id="253" name="Google Shape;253;p34"/>
          <p:cNvSpPr txBox="1">
            <a:spLocks noGrp="1"/>
          </p:cNvSpPr>
          <p:nvPr>
            <p:ph type="body" idx="1"/>
          </p:nvPr>
        </p:nvSpPr>
        <p:spPr>
          <a:xfrm>
            <a:off x="254000" y="514582"/>
            <a:ext cx="4368800" cy="36510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3000" dirty="0">
                <a:solidFill>
                  <a:schemeClr val="dk1"/>
                </a:solidFill>
                <a:latin typeface="Avenir Book"/>
                <a:cs typeface="Avenir Book"/>
              </a:rPr>
              <a:t>Communion, P</a:t>
            </a:r>
            <a:r>
              <a:rPr lang="en-GB" sz="3000" dirty="0">
                <a:solidFill>
                  <a:schemeClr val="dk1"/>
                </a:solidFill>
                <a:latin typeface="Avenir Book"/>
                <a:cs typeface="Avenir Book"/>
                <a:sym typeface="Helvetica Neue"/>
              </a:rPr>
              <a:t>articipation </a:t>
            </a:r>
            <a:br>
              <a:rPr lang="en-GB" sz="3000" dirty="0">
                <a:solidFill>
                  <a:schemeClr val="dk1"/>
                </a:solidFill>
                <a:latin typeface="Avenir Book"/>
                <a:cs typeface="Avenir Book"/>
                <a:sym typeface="Helvetica Neue"/>
              </a:rPr>
            </a:br>
            <a:r>
              <a:rPr lang="en-GB" sz="3000" dirty="0">
                <a:solidFill>
                  <a:schemeClr val="dk1"/>
                </a:solidFill>
                <a:latin typeface="Avenir Book"/>
                <a:cs typeface="Avenir Book"/>
              </a:rPr>
              <a:t>and M</a:t>
            </a:r>
            <a:r>
              <a:rPr lang="en-GB" sz="3000" dirty="0">
                <a:solidFill>
                  <a:schemeClr val="dk1"/>
                </a:solidFill>
                <a:latin typeface="Avenir Book"/>
                <a:cs typeface="Avenir Book"/>
                <a:sym typeface="Helvetica Neue"/>
              </a:rPr>
              <a:t>ission – </a:t>
            </a:r>
            <a:br>
              <a:rPr lang="en-GB" sz="3000" dirty="0">
                <a:solidFill>
                  <a:schemeClr val="dk1"/>
                </a:solidFill>
                <a:latin typeface="Avenir Book"/>
                <a:cs typeface="Avenir Book"/>
                <a:sym typeface="Helvetica Neue"/>
              </a:rPr>
            </a:br>
            <a:r>
              <a:rPr lang="en-GB" sz="3000" dirty="0">
                <a:solidFill>
                  <a:schemeClr val="dk1"/>
                </a:solidFill>
                <a:latin typeface="Avenir Book"/>
                <a:cs typeface="Avenir Book"/>
                <a:sym typeface="Helvetica Neue"/>
              </a:rPr>
              <a:t>3 ins</a:t>
            </a:r>
            <a:r>
              <a:rPr lang="en-GB" sz="3000" dirty="0">
                <a:solidFill>
                  <a:schemeClr val="dk1"/>
                </a:solidFill>
                <a:latin typeface="Avenir Book"/>
                <a:cs typeface="Avenir Book"/>
              </a:rPr>
              <a:t>eparabl</a:t>
            </a:r>
            <a:r>
              <a:rPr lang="en-GB" sz="3000" dirty="0">
                <a:solidFill>
                  <a:schemeClr val="dk1"/>
                </a:solidFill>
                <a:latin typeface="Avenir Book"/>
                <a:cs typeface="Avenir Book"/>
                <a:sym typeface="Helvetica Neue"/>
              </a:rPr>
              <a:t>e keys </a:t>
            </a:r>
          </a:p>
          <a:p>
            <a:pPr marL="0" lvl="0" indent="0" algn="ctr" rtl="0">
              <a:spcBef>
                <a:spcPts val="0"/>
              </a:spcBef>
              <a:spcAft>
                <a:spcPts val="0"/>
              </a:spcAft>
              <a:buClr>
                <a:schemeClr val="dk1"/>
              </a:buClr>
              <a:buSzPts val="1100"/>
              <a:buFont typeface="Arial"/>
              <a:buNone/>
            </a:pPr>
            <a:r>
              <a:rPr lang="en-GB" sz="3000" dirty="0">
                <a:solidFill>
                  <a:schemeClr val="dk1"/>
                </a:solidFill>
                <a:latin typeface="Avenir Book"/>
                <a:cs typeface="Avenir Book"/>
                <a:sym typeface="Helvetica Neue"/>
              </a:rPr>
              <a:t>at the heart </a:t>
            </a:r>
            <a:br>
              <a:rPr lang="en-GB" sz="3000" dirty="0">
                <a:solidFill>
                  <a:schemeClr val="dk1"/>
                </a:solidFill>
                <a:latin typeface="Avenir Book"/>
                <a:cs typeface="Avenir Book"/>
                <a:sym typeface="Helvetica Neue"/>
              </a:rPr>
            </a:br>
            <a:r>
              <a:rPr lang="en-GB" sz="3000" dirty="0">
                <a:solidFill>
                  <a:schemeClr val="dk1"/>
                </a:solidFill>
                <a:latin typeface="Avenir Book"/>
                <a:cs typeface="Avenir Book"/>
                <a:sym typeface="Helvetica Neue"/>
              </a:rPr>
              <a:t>of a Synodal Church</a:t>
            </a:r>
            <a:endParaRPr lang="en-GB" sz="3000" dirty="0">
              <a:latin typeface="Avenir Book"/>
              <a:cs typeface="Avenir Book"/>
              <a:sym typeface="Helvetica Neue"/>
            </a:endParaRPr>
          </a:p>
        </p:txBody>
      </p:sp>
      <p:sp>
        <p:nvSpPr>
          <p:cNvPr id="254" name="Google Shape;254;p34"/>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cxnSp>
        <p:nvCxnSpPr>
          <p:cNvPr id="255" name="Google Shape;255;p34"/>
          <p:cNvCxnSpPr/>
          <p:nvPr/>
        </p:nvCxnSpPr>
        <p:spPr>
          <a:xfrm>
            <a:off x="1299000" y="4164775"/>
            <a:ext cx="2278800" cy="0"/>
          </a:xfrm>
          <a:prstGeom prst="straightConnector1">
            <a:avLst/>
          </a:prstGeom>
          <a:noFill/>
          <a:ln w="28575" cap="flat" cmpd="sng">
            <a:solidFill>
              <a:srgbClr val="DE8F32"/>
            </a:solidFill>
            <a:prstDash val="dot"/>
            <a:round/>
            <a:headEnd type="none" w="med" len="med"/>
            <a:tailEnd type="none" w="med" len="med"/>
          </a:ln>
        </p:spPr>
      </p:cxnSp>
    </p:spTree>
    <p:extLst>
      <p:ext uri="{BB962C8B-B14F-4D97-AF65-F5344CB8AC3E}">
        <p14:creationId xmlns:p14="http://schemas.microsoft.com/office/powerpoint/2010/main" val="2906660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83" y="369712"/>
            <a:ext cx="8842679" cy="653402"/>
          </a:xfrm>
        </p:spPr>
        <p:txBody>
          <a:bodyPr>
            <a:noAutofit/>
          </a:bodyPr>
          <a:lstStyle/>
          <a:p>
            <a:r>
              <a:rPr lang="en-CA" sz="2700" i="1" dirty="0">
                <a:solidFill>
                  <a:schemeClr val="accent6">
                    <a:lumMod val="75000"/>
                  </a:schemeClr>
                </a:solidFill>
                <a:latin typeface="Calibri" panose="020F0502020204030204" pitchFamily="34" charset="0"/>
                <a:cs typeface="Calibri" panose="020F0502020204030204" pitchFamily="34" charset="0"/>
              </a:rPr>
              <a:t>Episcopalis Communio </a:t>
            </a:r>
            <a:r>
              <a:rPr lang="en-CA" sz="2700" dirty="0">
                <a:solidFill>
                  <a:schemeClr val="accent6">
                    <a:lumMod val="75000"/>
                  </a:schemeClr>
                </a:solidFill>
                <a:latin typeface="Calibri" panose="020F0502020204030204" pitchFamily="34" charset="0"/>
                <a:cs typeface="Calibri" panose="020F0502020204030204" pitchFamily="34" charset="0"/>
              </a:rPr>
              <a:t>emphasizes the local phase</a:t>
            </a:r>
          </a:p>
        </p:txBody>
      </p:sp>
      <p:sp>
        <p:nvSpPr>
          <p:cNvPr id="3" name="Espace réservé du contenu 2"/>
          <p:cNvSpPr>
            <a:spLocks noGrp="1"/>
          </p:cNvSpPr>
          <p:nvPr>
            <p:ph idx="1"/>
          </p:nvPr>
        </p:nvSpPr>
        <p:spPr>
          <a:xfrm>
            <a:off x="479685" y="1059582"/>
            <a:ext cx="8442921" cy="3820684"/>
          </a:xfrm>
        </p:spPr>
        <p:txBody>
          <a:bodyPr>
            <a:normAutofit/>
          </a:bodyPr>
          <a:lstStyle/>
          <a:p>
            <a:r>
              <a:rPr lang="en-GB" sz="1800" dirty="0">
                <a:solidFill>
                  <a:srgbClr val="000000"/>
                </a:solidFill>
                <a:latin typeface="Calibri" panose="020F0502020204030204" pitchFamily="34" charset="0"/>
                <a:cs typeface="Calibri" panose="020F0502020204030204" pitchFamily="34" charset="0"/>
              </a:rPr>
              <a:t>6. The Synod of Bishops must increasingly become a privileged instrument for </a:t>
            </a:r>
            <a:r>
              <a:rPr lang="en-GB" sz="1800" b="1" i="1" dirty="0">
                <a:solidFill>
                  <a:srgbClr val="000000"/>
                </a:solidFill>
                <a:latin typeface="Calibri" panose="020F0502020204030204" pitchFamily="34" charset="0"/>
                <a:cs typeface="Calibri" panose="020F0502020204030204" pitchFamily="34" charset="0"/>
              </a:rPr>
              <a:t>listening </a:t>
            </a:r>
            <a:r>
              <a:rPr lang="en-GB" sz="1800" b="1" dirty="0">
                <a:solidFill>
                  <a:srgbClr val="000000"/>
                </a:solidFill>
                <a:latin typeface="Calibri" panose="020F0502020204030204" pitchFamily="34" charset="0"/>
                <a:cs typeface="Calibri" panose="020F0502020204030204" pitchFamily="34" charset="0"/>
              </a:rPr>
              <a:t>to the People of God.</a:t>
            </a:r>
          </a:p>
          <a:p>
            <a:r>
              <a:rPr lang="en-GB" sz="1800" dirty="0">
                <a:solidFill>
                  <a:srgbClr val="000000"/>
                </a:solidFill>
                <a:latin typeface="Calibri" panose="020F0502020204030204" pitchFamily="34" charset="0"/>
                <a:cs typeface="Calibri" panose="020F0502020204030204" pitchFamily="34" charset="0"/>
              </a:rPr>
              <a:t>7. The history of the Church bears ample witness to the </a:t>
            </a:r>
            <a:r>
              <a:rPr lang="en-GB" sz="1800" b="1" dirty="0">
                <a:solidFill>
                  <a:srgbClr val="000000"/>
                </a:solidFill>
                <a:latin typeface="Calibri" panose="020F0502020204030204" pitchFamily="34" charset="0"/>
                <a:cs typeface="Calibri" panose="020F0502020204030204" pitchFamily="34" charset="0"/>
              </a:rPr>
              <a:t>importance of consultation </a:t>
            </a:r>
            <a:r>
              <a:rPr lang="en-GB" sz="1800" dirty="0">
                <a:solidFill>
                  <a:srgbClr val="000000"/>
                </a:solidFill>
                <a:latin typeface="Calibri" panose="020F0502020204030204" pitchFamily="34" charset="0"/>
                <a:cs typeface="Calibri" panose="020F0502020204030204" pitchFamily="34" charset="0"/>
              </a:rPr>
              <a:t>for ascertaining the views of the Bishops and the faithful in matters pertaining to the Good of the Church. Hence, even in the preparation of Synodal Assemblies, it is very important that the consultation of all the particular Churches be given special attention. </a:t>
            </a:r>
          </a:p>
          <a:p>
            <a:r>
              <a:rPr lang="en-GB" sz="1800" b="1" kern="1200" dirty="0">
                <a:solidFill>
                  <a:srgbClr val="000000"/>
                </a:solidFill>
                <a:latin typeface="Calibri" panose="020F0502020204030204" pitchFamily="34" charset="0"/>
                <a:cs typeface="Calibri" panose="020F0502020204030204" pitchFamily="34" charset="0"/>
              </a:rPr>
              <a:t>The synodal process not only has its point of departure but also its point of arrival in the People of God,</a:t>
            </a:r>
            <a:r>
              <a:rPr lang="en-GB" sz="1800" kern="1200" dirty="0">
                <a:solidFill>
                  <a:srgbClr val="000000"/>
                </a:solidFill>
                <a:latin typeface="Calibri" panose="020F0502020204030204" pitchFamily="34" charset="0"/>
                <a:cs typeface="Calibri" panose="020F0502020204030204" pitchFamily="34" charset="0"/>
              </a:rPr>
              <a:t> upon whom the gifts of grace bestowed by the Holy Spirit through the gathering of Bishops in Assembly must be poured out.</a:t>
            </a:r>
            <a:endParaRPr lang="en-GB" sz="1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293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2"/>
          <p:cNvSpPr txBox="1">
            <a:spLocks noGrp="1"/>
          </p:cNvSpPr>
          <p:nvPr>
            <p:ph type="title"/>
          </p:nvPr>
        </p:nvSpPr>
        <p:spPr>
          <a:xfrm>
            <a:off x="398689" y="404830"/>
            <a:ext cx="8298632" cy="63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CA" dirty="0">
                <a:solidFill>
                  <a:schemeClr val="accent6">
                    <a:lumMod val="75000"/>
                  </a:schemeClr>
                </a:solidFill>
                <a:latin typeface="Calibri" panose="020F0502020204030204" pitchFamily="34" charset="0"/>
                <a:cs typeface="Calibri" panose="020F0502020204030204" pitchFamily="34" charset="0"/>
              </a:rPr>
              <a:t>The Objectives of the Synod </a:t>
            </a:r>
            <a:r>
              <a:rPr lang="en-CA" sz="1800" dirty="0">
                <a:solidFill>
                  <a:schemeClr val="accent6">
                    <a:lumMod val="75000"/>
                  </a:schemeClr>
                </a:solidFill>
                <a:latin typeface="Calibri" panose="020F0502020204030204" pitchFamily="34" charset="0"/>
                <a:cs typeface="Calibri" panose="020F0502020204030204" pitchFamily="34" charset="0"/>
              </a:rPr>
              <a:t>(</a:t>
            </a:r>
            <a:r>
              <a:rPr lang="en-CA" sz="1800" i="1" dirty="0">
                <a:solidFill>
                  <a:schemeClr val="accent6">
                    <a:lumMod val="75000"/>
                  </a:schemeClr>
                </a:solidFill>
                <a:latin typeface="Calibri" panose="020F0502020204030204" pitchFamily="34" charset="0"/>
                <a:cs typeface="Calibri" panose="020F0502020204030204" pitchFamily="34" charset="0"/>
              </a:rPr>
              <a:t>PD,</a:t>
            </a:r>
            <a:r>
              <a:rPr lang="en-CA" sz="1800" dirty="0">
                <a:solidFill>
                  <a:schemeClr val="accent6">
                    <a:lumMod val="75000"/>
                  </a:schemeClr>
                </a:solidFill>
                <a:latin typeface="Calibri" panose="020F0502020204030204" pitchFamily="34" charset="0"/>
                <a:cs typeface="Calibri" panose="020F0502020204030204" pitchFamily="34" charset="0"/>
              </a:rPr>
              <a:t> 2)</a:t>
            </a:r>
          </a:p>
        </p:txBody>
      </p:sp>
      <p:sp>
        <p:nvSpPr>
          <p:cNvPr id="237" name="Google Shape;237;p32"/>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mtClean="0"/>
              <a:t>17</a:t>
            </a:fld>
            <a:endParaRPr dirty="0"/>
          </a:p>
        </p:txBody>
      </p:sp>
      <p:cxnSp>
        <p:nvCxnSpPr>
          <p:cNvPr id="238" name="Google Shape;238;p32"/>
          <p:cNvCxnSpPr/>
          <p:nvPr/>
        </p:nvCxnSpPr>
        <p:spPr>
          <a:xfrm>
            <a:off x="3357120" y="4754409"/>
            <a:ext cx="2186400" cy="0"/>
          </a:xfrm>
          <a:prstGeom prst="straightConnector1">
            <a:avLst/>
          </a:prstGeom>
          <a:noFill/>
          <a:ln w="28575" cap="flat" cmpd="sng">
            <a:solidFill>
              <a:srgbClr val="DE8F32"/>
            </a:solidFill>
            <a:prstDash val="dot"/>
            <a:round/>
            <a:headEnd type="none" w="med" len="med"/>
            <a:tailEnd type="none" w="med" len="med"/>
          </a:ln>
        </p:spPr>
      </p:cxnSp>
      <p:sp>
        <p:nvSpPr>
          <p:cNvPr id="239" name="Google Shape;239;p32"/>
          <p:cNvSpPr txBox="1">
            <a:spLocks noGrp="1"/>
          </p:cNvSpPr>
          <p:nvPr>
            <p:ph type="body" idx="2"/>
          </p:nvPr>
        </p:nvSpPr>
        <p:spPr>
          <a:xfrm>
            <a:off x="496859" y="1026827"/>
            <a:ext cx="8107495" cy="3727580"/>
          </a:xfrm>
          <a:prstGeom prst="rect">
            <a:avLst/>
          </a:prstGeom>
        </p:spPr>
        <p:txBody>
          <a:bodyPr spcFirstLastPara="1" wrap="square" lIns="91425" tIns="91425" rIns="91425" bIns="91425" anchor="t" anchorCtr="0">
            <a:normAutofit/>
          </a:bodyPr>
          <a:lstStyle/>
          <a:p>
            <a:r>
              <a:rPr lang="en-US" sz="1800" b="1" dirty="0">
                <a:latin typeface="Calibri" panose="020F0502020204030204" pitchFamily="34" charset="0"/>
                <a:cs typeface="Calibri" panose="020F0502020204030204" pitchFamily="34" charset="0"/>
              </a:rPr>
              <a:t>recalling how the Spirit has guided the Church’s journey </a:t>
            </a:r>
            <a:r>
              <a:rPr lang="en-US" sz="1800" dirty="0">
                <a:latin typeface="Calibri" panose="020F0502020204030204" pitchFamily="34" charset="0"/>
                <a:cs typeface="Calibri" panose="020F0502020204030204" pitchFamily="34" charset="0"/>
              </a:rPr>
              <a:t>through history and, today, calls us to be, together, witnesses of God’s love; </a:t>
            </a:r>
            <a:endParaRPr lang="en-CA" sz="1800"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living a participative and inclusive ecclesial process that offers everyone</a:t>
            </a:r>
            <a:r>
              <a:rPr lang="en-US" sz="1800" dirty="0">
                <a:latin typeface="Calibri" panose="020F0502020204030204" pitchFamily="34" charset="0"/>
                <a:cs typeface="Calibri" panose="020F0502020204030204" pitchFamily="34" charset="0"/>
              </a:rPr>
              <a:t>—especially those who for various reasons find themselves on the margins—the opportunity to express themselves and to be heard in order to contribute to the edification of the People of God; </a:t>
            </a:r>
            <a:endParaRPr lang="en-CA" sz="1800"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recognizing and appreciating the wealth and the variety of the gifts and charisms </a:t>
            </a:r>
            <a:r>
              <a:rPr lang="en-US" sz="1800" dirty="0">
                <a:latin typeface="Calibri" panose="020F0502020204030204" pitchFamily="34" charset="0"/>
                <a:cs typeface="Calibri" panose="020F0502020204030204" pitchFamily="34" charset="0"/>
              </a:rPr>
              <a:t>that the Spirit liberally bestows for the good of the community and the benefit of the entire human family; </a:t>
            </a:r>
            <a:endParaRPr lang="en-CA" sz="1800"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exploring participatory ways of exercising responsibility </a:t>
            </a:r>
            <a:r>
              <a:rPr lang="en-US" sz="1800" dirty="0">
                <a:latin typeface="Calibri" panose="020F0502020204030204" pitchFamily="34" charset="0"/>
                <a:cs typeface="Calibri" panose="020F0502020204030204" pitchFamily="34" charset="0"/>
              </a:rPr>
              <a:t>in the proclamation of the Gospel and in the effort to build a more beautiful and habitable world;</a:t>
            </a:r>
            <a:endParaRPr lang="en-CA"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384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wipe(down)">
                                      <p:cBhvr>
                                        <p:cTn id="7" dur="500"/>
                                        <p:tgtEl>
                                          <p:spTgt spid="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9">
                                            <p:txEl>
                                              <p:pRg st="1" end="1"/>
                                            </p:txEl>
                                          </p:spTgt>
                                        </p:tgtEl>
                                        <p:attrNameLst>
                                          <p:attrName>style.visibility</p:attrName>
                                        </p:attrNameLst>
                                      </p:cBhvr>
                                      <p:to>
                                        <p:strVal val="visible"/>
                                      </p:to>
                                    </p:set>
                                    <p:animEffect transition="in" filter="wipe(down)">
                                      <p:cBhvr>
                                        <p:cTn id="12" dur="500"/>
                                        <p:tgtEl>
                                          <p:spTgt spid="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9">
                                            <p:txEl>
                                              <p:pRg st="2" end="2"/>
                                            </p:txEl>
                                          </p:spTgt>
                                        </p:tgtEl>
                                        <p:attrNameLst>
                                          <p:attrName>style.visibility</p:attrName>
                                        </p:attrNameLst>
                                      </p:cBhvr>
                                      <p:to>
                                        <p:strVal val="visible"/>
                                      </p:to>
                                    </p:set>
                                    <p:animEffect transition="in" filter="wipe(down)">
                                      <p:cBhvr>
                                        <p:cTn id="17" dur="500"/>
                                        <p:tgtEl>
                                          <p:spTgt spid="2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9">
                                            <p:txEl>
                                              <p:pRg st="3" end="3"/>
                                            </p:txEl>
                                          </p:spTgt>
                                        </p:tgtEl>
                                        <p:attrNameLst>
                                          <p:attrName>style.visibility</p:attrName>
                                        </p:attrNameLst>
                                      </p:cBhvr>
                                      <p:to>
                                        <p:strVal val="visible"/>
                                      </p:to>
                                    </p:set>
                                    <p:animEffect transition="in" filter="wipe(down)">
                                      <p:cBhvr>
                                        <p:cTn id="22" dur="500"/>
                                        <p:tgtEl>
                                          <p:spTgt spid="2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2"/>
          <p:cNvSpPr txBox="1">
            <a:spLocks noGrp="1"/>
          </p:cNvSpPr>
          <p:nvPr>
            <p:ph type="title"/>
          </p:nvPr>
        </p:nvSpPr>
        <p:spPr>
          <a:xfrm>
            <a:off x="398689" y="205244"/>
            <a:ext cx="8298632" cy="555013"/>
          </a:xfrm>
          <a:prstGeom prst="rect">
            <a:avLst/>
          </a:prstGeom>
        </p:spPr>
        <p:txBody>
          <a:bodyPr spcFirstLastPara="1" wrap="square" lIns="91425" tIns="91425" rIns="91425" bIns="91425" anchor="t" anchorCtr="0">
            <a:normAutofit fontScale="90000"/>
          </a:bodyPr>
          <a:lstStyle/>
          <a:p>
            <a:pPr lvl="0">
              <a:buSzPts val="1100"/>
            </a:pPr>
            <a:r>
              <a:rPr lang="en-CA" dirty="0">
                <a:solidFill>
                  <a:schemeClr val="accent6">
                    <a:lumMod val="75000"/>
                  </a:schemeClr>
                </a:solidFill>
                <a:latin typeface="Calibri" panose="020F0502020204030204" pitchFamily="34" charset="0"/>
                <a:cs typeface="Calibri" panose="020F0502020204030204" pitchFamily="34" charset="0"/>
              </a:rPr>
              <a:t>The Objectives of the Synod </a:t>
            </a:r>
            <a:r>
              <a:rPr lang="en-CA" sz="1800" dirty="0">
                <a:solidFill>
                  <a:schemeClr val="accent6">
                    <a:lumMod val="75000"/>
                  </a:schemeClr>
                </a:solidFill>
                <a:latin typeface="Calibri" panose="020F0502020204030204" pitchFamily="34" charset="0"/>
                <a:cs typeface="Calibri" panose="020F0502020204030204" pitchFamily="34" charset="0"/>
              </a:rPr>
              <a:t>(</a:t>
            </a:r>
            <a:r>
              <a:rPr lang="en-CA" sz="1800" i="1" dirty="0">
                <a:solidFill>
                  <a:schemeClr val="accent6">
                    <a:lumMod val="75000"/>
                  </a:schemeClr>
                </a:solidFill>
                <a:latin typeface="Calibri" panose="020F0502020204030204" pitchFamily="34" charset="0"/>
                <a:cs typeface="Calibri" panose="020F0502020204030204" pitchFamily="34" charset="0"/>
              </a:rPr>
              <a:t>PD,</a:t>
            </a:r>
            <a:r>
              <a:rPr lang="en-CA" sz="1800" dirty="0">
                <a:solidFill>
                  <a:schemeClr val="accent6">
                    <a:lumMod val="75000"/>
                  </a:schemeClr>
                </a:solidFill>
                <a:latin typeface="Calibri" panose="020F0502020204030204" pitchFamily="34" charset="0"/>
                <a:cs typeface="Calibri" panose="020F0502020204030204" pitchFamily="34" charset="0"/>
              </a:rPr>
              <a:t> 2)</a:t>
            </a:r>
            <a:endParaRPr lang="fr-FR" sz="1800" dirty="0">
              <a:solidFill>
                <a:schemeClr val="accent6">
                  <a:lumMod val="75000"/>
                </a:schemeClr>
              </a:solidFill>
              <a:latin typeface="Calibri" panose="020F0502020204030204" pitchFamily="34" charset="0"/>
              <a:cs typeface="Calibri" panose="020F0502020204030204" pitchFamily="34" charset="0"/>
            </a:endParaRPr>
          </a:p>
        </p:txBody>
      </p:sp>
      <p:sp>
        <p:nvSpPr>
          <p:cNvPr id="237" name="Google Shape;237;p32"/>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mtClean="0"/>
              <a:t>18</a:t>
            </a:fld>
            <a:endParaRPr dirty="0"/>
          </a:p>
        </p:txBody>
      </p:sp>
      <p:cxnSp>
        <p:nvCxnSpPr>
          <p:cNvPr id="238" name="Google Shape;238;p32"/>
          <p:cNvCxnSpPr/>
          <p:nvPr/>
        </p:nvCxnSpPr>
        <p:spPr>
          <a:xfrm>
            <a:off x="3340411" y="4938255"/>
            <a:ext cx="2186400" cy="0"/>
          </a:xfrm>
          <a:prstGeom prst="straightConnector1">
            <a:avLst/>
          </a:prstGeom>
          <a:noFill/>
          <a:ln w="28575" cap="flat" cmpd="sng">
            <a:solidFill>
              <a:srgbClr val="DE8F32"/>
            </a:solidFill>
            <a:prstDash val="dot"/>
            <a:round/>
            <a:headEnd type="none" w="med" len="med"/>
            <a:tailEnd type="none" w="med" len="med"/>
          </a:ln>
        </p:spPr>
      </p:cxnSp>
      <p:sp>
        <p:nvSpPr>
          <p:cNvPr id="239" name="Google Shape;239;p32"/>
          <p:cNvSpPr txBox="1">
            <a:spLocks noGrp="1"/>
          </p:cNvSpPr>
          <p:nvPr>
            <p:ph type="body" idx="2"/>
          </p:nvPr>
        </p:nvSpPr>
        <p:spPr>
          <a:xfrm>
            <a:off x="496859" y="674559"/>
            <a:ext cx="8026249" cy="4122142"/>
          </a:xfrm>
          <a:prstGeom prst="rect">
            <a:avLst/>
          </a:prstGeom>
        </p:spPr>
        <p:txBody>
          <a:bodyPr spcFirstLastPara="1" wrap="square" lIns="91425" tIns="91425" rIns="91425" bIns="91425" anchor="t" anchorCtr="0">
            <a:noAutofit/>
          </a:bodyPr>
          <a:lstStyle/>
          <a:p>
            <a:pPr lvl="0"/>
            <a:r>
              <a:rPr lang="en-US" sz="1800" b="1" dirty="0">
                <a:latin typeface="Calibri" panose="020F0502020204030204" pitchFamily="34" charset="0"/>
                <a:cs typeface="Calibri" panose="020F0502020204030204" pitchFamily="34" charset="0"/>
              </a:rPr>
              <a:t>examining how responsibility and power are lived in the Church as well as the structures by which they are managed</a:t>
            </a:r>
            <a:r>
              <a:rPr lang="en-US" sz="1800" dirty="0">
                <a:latin typeface="Calibri" panose="020F0502020204030204" pitchFamily="34" charset="0"/>
                <a:cs typeface="Calibri" panose="020F0502020204030204" pitchFamily="34" charset="0"/>
              </a:rPr>
              <a:t>, bringing to light and trying to convert prejudices and distorted practices that are not rooted in the Gospel; </a:t>
            </a:r>
            <a:endParaRPr lang="en-CA" sz="1800" dirty="0">
              <a:latin typeface="Calibri" panose="020F0502020204030204" pitchFamily="34" charset="0"/>
              <a:cs typeface="Calibri" panose="020F0502020204030204" pitchFamily="34" charset="0"/>
            </a:endParaRPr>
          </a:p>
          <a:p>
            <a:pPr lvl="0"/>
            <a:r>
              <a:rPr lang="en-US" sz="1800" b="1" dirty="0">
                <a:latin typeface="Calibri" panose="020F0502020204030204" pitchFamily="34" charset="0"/>
                <a:cs typeface="Calibri" panose="020F0502020204030204" pitchFamily="34" charset="0"/>
              </a:rPr>
              <a:t>accrediting the Christian community as a credible subject and reliable partner </a:t>
            </a:r>
            <a:r>
              <a:rPr lang="en-US" sz="1800" dirty="0">
                <a:latin typeface="Calibri" panose="020F0502020204030204" pitchFamily="34" charset="0"/>
                <a:cs typeface="Calibri" panose="020F0502020204030204" pitchFamily="34" charset="0"/>
              </a:rPr>
              <a:t>in paths of social dialogue, healing, reconciliation, inclusion and participation, the reconstruction of democracy, the promotion of fraternity and social friendship;</a:t>
            </a:r>
            <a:endParaRPr lang="en-CA" sz="1800" dirty="0">
              <a:latin typeface="Calibri" panose="020F0502020204030204" pitchFamily="34" charset="0"/>
              <a:cs typeface="Calibri" panose="020F0502020204030204" pitchFamily="34" charset="0"/>
            </a:endParaRPr>
          </a:p>
          <a:p>
            <a:pPr lvl="0"/>
            <a:r>
              <a:rPr lang="en-US" sz="1800" b="1" dirty="0">
                <a:latin typeface="Calibri" panose="020F0502020204030204" pitchFamily="34" charset="0"/>
                <a:cs typeface="Calibri" panose="020F0502020204030204" pitchFamily="34" charset="0"/>
              </a:rPr>
              <a:t>regenerating relationships among members of Christian communities as well as between communities and other social groups</a:t>
            </a:r>
            <a:r>
              <a:rPr lang="en-US" sz="1800" dirty="0">
                <a:latin typeface="Calibri" panose="020F0502020204030204" pitchFamily="34" charset="0"/>
                <a:cs typeface="Calibri" panose="020F0502020204030204" pitchFamily="34" charset="0"/>
              </a:rPr>
              <a:t>, e.g., communities of believers of other denominations and religions, civil society organizations, popular movements, etc.; </a:t>
            </a:r>
            <a:endParaRPr lang="en-CA" sz="1800" dirty="0">
              <a:latin typeface="Calibri" panose="020F0502020204030204" pitchFamily="34" charset="0"/>
              <a:cs typeface="Calibri" panose="020F0502020204030204" pitchFamily="34" charset="0"/>
            </a:endParaRPr>
          </a:p>
          <a:p>
            <a:pPr lvl="0"/>
            <a:r>
              <a:rPr lang="en-US" sz="1800" b="1" dirty="0">
                <a:latin typeface="Calibri" panose="020F0502020204030204" pitchFamily="34" charset="0"/>
                <a:cs typeface="Calibri" panose="020F0502020204030204" pitchFamily="34" charset="0"/>
              </a:rPr>
              <a:t>fostering the appreciation and appropriation of the fruits of recent synodal experiences </a:t>
            </a:r>
            <a:r>
              <a:rPr lang="en-US" sz="1800" dirty="0">
                <a:latin typeface="Calibri" panose="020F0502020204030204" pitchFamily="34" charset="0"/>
                <a:cs typeface="Calibri" panose="020F0502020204030204" pitchFamily="34" charset="0"/>
              </a:rPr>
              <a:t>on the universal, regional, national, and local levels. </a:t>
            </a:r>
            <a:endParaRPr lang="en-CA"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0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wipe(down)">
                                      <p:cBhvr>
                                        <p:cTn id="7" dur="500"/>
                                        <p:tgtEl>
                                          <p:spTgt spid="23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39">
                                            <p:txEl>
                                              <p:pRg st="1" end="1"/>
                                            </p:txEl>
                                          </p:spTgt>
                                        </p:tgtEl>
                                        <p:attrNameLst>
                                          <p:attrName>style.visibility</p:attrName>
                                        </p:attrNameLst>
                                      </p:cBhvr>
                                      <p:to>
                                        <p:strVal val="visible"/>
                                      </p:to>
                                    </p:set>
                                    <p:animEffect transition="in" filter="wipe(down)">
                                      <p:cBhvr>
                                        <p:cTn id="10" dur="500"/>
                                        <p:tgtEl>
                                          <p:spTgt spid="23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39">
                                            <p:txEl>
                                              <p:pRg st="2" end="2"/>
                                            </p:txEl>
                                          </p:spTgt>
                                        </p:tgtEl>
                                        <p:attrNameLst>
                                          <p:attrName>style.visibility</p:attrName>
                                        </p:attrNameLst>
                                      </p:cBhvr>
                                      <p:to>
                                        <p:strVal val="visible"/>
                                      </p:to>
                                    </p:set>
                                    <p:animEffect transition="in" filter="wipe(down)">
                                      <p:cBhvr>
                                        <p:cTn id="13" dur="500"/>
                                        <p:tgtEl>
                                          <p:spTgt spid="239">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39">
                                            <p:txEl>
                                              <p:pRg st="3" end="3"/>
                                            </p:txEl>
                                          </p:spTgt>
                                        </p:tgtEl>
                                        <p:attrNameLst>
                                          <p:attrName>style.visibility</p:attrName>
                                        </p:attrNameLst>
                                      </p:cBhvr>
                                      <p:to>
                                        <p:strVal val="visible"/>
                                      </p:to>
                                    </p:set>
                                    <p:animEffect transition="in" filter="wipe(down)">
                                      <p:cBhvr>
                                        <p:cTn id="16" dur="500"/>
                                        <p:tgtEl>
                                          <p:spTgt spid="2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12BEF-2F55-4AF9-849A-9EBBBEB3A3C4}"/>
              </a:ext>
            </a:extLst>
          </p:cNvPr>
          <p:cNvSpPr>
            <a:spLocks noGrp="1"/>
          </p:cNvSpPr>
          <p:nvPr>
            <p:ph type="title"/>
          </p:nvPr>
        </p:nvSpPr>
        <p:spPr/>
        <p:txBody>
          <a:bodyPr>
            <a:normAutofit fontScale="90000"/>
          </a:bodyPr>
          <a:lstStyle/>
          <a:p>
            <a:r>
              <a:rPr lang="en-AU" dirty="0">
                <a:solidFill>
                  <a:schemeClr val="accent6">
                    <a:lumMod val="75000"/>
                  </a:schemeClr>
                </a:solidFill>
                <a:latin typeface="Calibri" panose="020F0502020204030204" pitchFamily="34" charset="0"/>
                <a:cs typeface="Calibri" panose="020F0502020204030204" pitchFamily="34" charset="0"/>
              </a:rPr>
              <a:t>Issues for Australia</a:t>
            </a:r>
          </a:p>
        </p:txBody>
      </p:sp>
      <p:sp>
        <p:nvSpPr>
          <p:cNvPr id="3" name="Content Placeholder 2">
            <a:extLst>
              <a:ext uri="{FF2B5EF4-FFF2-40B4-BE49-F238E27FC236}">
                <a16:creationId xmlns:a16="http://schemas.microsoft.com/office/drawing/2014/main" id="{1F37492E-02CE-479E-9595-771C8D8CF281}"/>
              </a:ext>
            </a:extLst>
          </p:cNvPr>
          <p:cNvSpPr>
            <a:spLocks noGrp="1"/>
          </p:cNvSpPr>
          <p:nvPr>
            <p:ph idx="1"/>
          </p:nvPr>
        </p:nvSpPr>
        <p:spPr/>
        <p:txBody>
          <a:bodyPr>
            <a:normAutofit/>
          </a:bodyPr>
          <a:lstStyle/>
          <a:p>
            <a:r>
              <a:rPr lang="en-AU" sz="2400" dirty="0">
                <a:latin typeface="Calibri" panose="020F0502020204030204" pitchFamily="34" charset="0"/>
                <a:cs typeface="Calibri" panose="020F0502020204030204" pitchFamily="34" charset="0"/>
              </a:rPr>
              <a:t>Alignment of Synodal process with Plenary Council</a:t>
            </a:r>
          </a:p>
          <a:p>
            <a:r>
              <a:rPr lang="en-AU" sz="2400" dirty="0">
                <a:latin typeface="Calibri" panose="020F0502020204030204" pitchFamily="34" charset="0"/>
                <a:cs typeface="Calibri" panose="020F0502020204030204" pitchFamily="34" charset="0"/>
              </a:rPr>
              <a:t>Contribution to Diocesan/Congregational/CRA process</a:t>
            </a:r>
          </a:p>
          <a:p>
            <a:r>
              <a:rPr lang="en-AU" sz="2400" dirty="0">
                <a:latin typeface="Calibri" panose="020F0502020204030204" pitchFamily="34" charset="0"/>
                <a:cs typeface="Calibri" panose="020F0502020204030204" pitchFamily="34" charset="0"/>
              </a:rPr>
              <a:t>Challenges and opportunities in reanimating Church in synodal approach at this moment </a:t>
            </a:r>
          </a:p>
          <a:p>
            <a:r>
              <a:rPr lang="en-AU" sz="2400" dirty="0">
                <a:latin typeface="Calibri" panose="020F0502020204030204" pitchFamily="34" charset="0"/>
                <a:cs typeface="Calibri" panose="020F0502020204030204" pitchFamily="34" charset="0"/>
              </a:rPr>
              <a:t>Along with other local Churches, drawing in the voices from the margins</a:t>
            </a:r>
          </a:p>
        </p:txBody>
      </p:sp>
      <p:sp>
        <p:nvSpPr>
          <p:cNvPr id="4" name="Slide Number Placeholder 3">
            <a:extLst>
              <a:ext uri="{FF2B5EF4-FFF2-40B4-BE49-F238E27FC236}">
                <a16:creationId xmlns:a16="http://schemas.microsoft.com/office/drawing/2014/main" id="{F3093A59-3F85-47E9-A6F6-82BC9CA77251}"/>
              </a:ext>
            </a:extLst>
          </p:cNvPr>
          <p:cNvSpPr>
            <a:spLocks noGrp="1"/>
          </p:cNvSpPr>
          <p:nvPr>
            <p:ph type="sldNum" sz="quarter" idx="12"/>
          </p:nvPr>
        </p:nvSpPr>
        <p:spPr/>
        <p:txBody>
          <a:bodyPr/>
          <a:lstStyle/>
          <a:p>
            <a:pPr>
              <a:defRPr/>
            </a:pPr>
            <a:fld id="{138CF5F5-5CC2-441F-9E72-6A21E5755F92}" type="slidenum">
              <a:rPr lang="fr-FR" altLang="en-US" smtClean="0"/>
              <a:pPr>
                <a:defRPr/>
              </a:pPr>
              <a:t>19</a:t>
            </a:fld>
            <a:endParaRPr lang="fr-FR" altLang="en-US"/>
          </a:p>
        </p:txBody>
      </p:sp>
    </p:spTree>
    <p:extLst>
      <p:ext uri="{BB962C8B-B14F-4D97-AF65-F5344CB8AC3E}">
        <p14:creationId xmlns:p14="http://schemas.microsoft.com/office/powerpoint/2010/main" val="393435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3E2D-CBFC-4E38-AA00-9E9AA5F1537A}"/>
              </a:ext>
            </a:extLst>
          </p:cNvPr>
          <p:cNvSpPr>
            <a:spLocks noGrp="1"/>
          </p:cNvSpPr>
          <p:nvPr>
            <p:ph type="title"/>
          </p:nvPr>
        </p:nvSpPr>
        <p:spPr/>
        <p:txBody>
          <a:bodyPr>
            <a:noAutofit/>
          </a:bodyPr>
          <a:lstStyle/>
          <a:p>
            <a:r>
              <a:rPr lang="en-AU" sz="3200" dirty="0">
                <a:solidFill>
                  <a:schemeClr val="accent6">
                    <a:lumMod val="75000"/>
                  </a:schemeClr>
                </a:solidFill>
                <a:latin typeface="Calibri" panose="020F0502020204030204" pitchFamily="34" charset="0"/>
                <a:cs typeface="Calibri" panose="020F0502020204030204" pitchFamily="34" charset="0"/>
              </a:rPr>
              <a:t>Outline of Session: 23 Nov, 2021</a:t>
            </a:r>
          </a:p>
        </p:txBody>
      </p:sp>
      <p:sp>
        <p:nvSpPr>
          <p:cNvPr id="3" name="Content Placeholder 2">
            <a:extLst>
              <a:ext uri="{FF2B5EF4-FFF2-40B4-BE49-F238E27FC236}">
                <a16:creationId xmlns:a16="http://schemas.microsoft.com/office/drawing/2014/main" id="{8FB8C46D-E3A1-4A7F-8C93-DF522D5DB51F}"/>
              </a:ext>
            </a:extLst>
          </p:cNvPr>
          <p:cNvSpPr>
            <a:spLocks noGrp="1"/>
          </p:cNvSpPr>
          <p:nvPr>
            <p:ph idx="1"/>
          </p:nvPr>
        </p:nvSpPr>
        <p:spPr/>
        <p:txBody>
          <a:bodyPr>
            <a:normAutofit/>
          </a:bodyPr>
          <a:lstStyle/>
          <a:p>
            <a:pPr>
              <a:lnSpc>
                <a:spcPct val="150000"/>
              </a:lnSpc>
            </a:pPr>
            <a:r>
              <a:rPr lang="en-AU" sz="2000" dirty="0">
                <a:solidFill>
                  <a:schemeClr val="accent6">
                    <a:lumMod val="75000"/>
                  </a:schemeClr>
                </a:solidFill>
                <a:latin typeface="Calibri" panose="020F0502020204030204" pitchFamily="34" charset="0"/>
                <a:cs typeface="Calibri" panose="020F0502020204030204" pitchFamily="34" charset="0"/>
              </a:rPr>
              <a:t>7.30 – 7.40: Introduction and Prayer (Prof </a:t>
            </a:r>
            <a:r>
              <a:rPr lang="en-AU" sz="2000">
                <a:solidFill>
                  <a:schemeClr val="accent6">
                    <a:lumMod val="75000"/>
                  </a:schemeClr>
                </a:solidFill>
                <a:latin typeface="Calibri" panose="020F0502020204030204" pitchFamily="34" charset="0"/>
                <a:cs typeface="Calibri" panose="020F0502020204030204" pitchFamily="34" charset="0"/>
              </a:rPr>
              <a:t>Constant Mews)</a:t>
            </a:r>
            <a:endParaRPr lang="en-AU" sz="2000" dirty="0">
              <a:solidFill>
                <a:schemeClr val="accent6">
                  <a:lumMod val="75000"/>
                </a:schemeClr>
              </a:solidFill>
              <a:latin typeface="Calibri" panose="020F0502020204030204" pitchFamily="34" charset="0"/>
              <a:cs typeface="Calibri" panose="020F0502020204030204" pitchFamily="34" charset="0"/>
            </a:endParaRPr>
          </a:p>
          <a:p>
            <a:pPr>
              <a:lnSpc>
                <a:spcPct val="150000"/>
              </a:lnSpc>
            </a:pPr>
            <a:r>
              <a:rPr lang="en-AU" sz="2000" dirty="0">
                <a:solidFill>
                  <a:schemeClr val="accent6">
                    <a:lumMod val="75000"/>
                  </a:schemeClr>
                </a:solidFill>
                <a:latin typeface="Calibri" panose="020F0502020204030204" pitchFamily="34" charset="0"/>
                <a:cs typeface="Calibri" panose="020F0502020204030204" pitchFamily="34" charset="0"/>
              </a:rPr>
              <a:t>7.40 – 7.10 Input from Susan Pascoe</a:t>
            </a:r>
          </a:p>
          <a:p>
            <a:pPr>
              <a:lnSpc>
                <a:spcPct val="150000"/>
              </a:lnSpc>
            </a:pPr>
            <a:r>
              <a:rPr lang="en-AU" sz="2000" dirty="0">
                <a:solidFill>
                  <a:schemeClr val="accent6">
                    <a:lumMod val="75000"/>
                  </a:schemeClr>
                </a:solidFill>
                <a:latin typeface="Calibri" panose="020F0502020204030204" pitchFamily="34" charset="0"/>
                <a:cs typeface="Calibri" panose="020F0502020204030204" pitchFamily="34" charset="0"/>
              </a:rPr>
              <a:t>7.10 – 7.25: Q&amp;A</a:t>
            </a:r>
          </a:p>
          <a:p>
            <a:pPr>
              <a:lnSpc>
                <a:spcPct val="150000"/>
              </a:lnSpc>
            </a:pPr>
            <a:r>
              <a:rPr lang="en-AU" sz="2000" dirty="0">
                <a:solidFill>
                  <a:schemeClr val="accent6">
                    <a:lumMod val="75000"/>
                  </a:schemeClr>
                </a:solidFill>
                <a:latin typeface="Calibri" panose="020F0502020204030204" pitchFamily="34" charset="0"/>
                <a:cs typeface="Calibri" panose="020F0502020204030204" pitchFamily="34" charset="0"/>
              </a:rPr>
              <a:t>7.25 – 7.30: Summary and Close</a:t>
            </a:r>
          </a:p>
        </p:txBody>
      </p:sp>
      <p:sp>
        <p:nvSpPr>
          <p:cNvPr id="4" name="Slide Number Placeholder 3">
            <a:extLst>
              <a:ext uri="{FF2B5EF4-FFF2-40B4-BE49-F238E27FC236}">
                <a16:creationId xmlns:a16="http://schemas.microsoft.com/office/drawing/2014/main" id="{52DD8673-E5EC-4146-88AC-ACB9809FD822}"/>
              </a:ext>
            </a:extLst>
          </p:cNvPr>
          <p:cNvSpPr>
            <a:spLocks noGrp="1"/>
          </p:cNvSpPr>
          <p:nvPr>
            <p:ph type="sldNum" sz="quarter" idx="12"/>
          </p:nvPr>
        </p:nvSpPr>
        <p:spPr/>
        <p:txBody>
          <a:bodyPr/>
          <a:lstStyle/>
          <a:p>
            <a:pPr>
              <a:defRPr/>
            </a:pPr>
            <a:fld id="{138CF5F5-5CC2-441F-9E72-6A21E5755F92}" type="slidenum">
              <a:rPr lang="fr-FR" altLang="en-US" smtClean="0"/>
              <a:pPr>
                <a:defRPr/>
              </a:pPr>
              <a:t>2</a:t>
            </a:fld>
            <a:endParaRPr lang="fr-FR" altLang="en-US"/>
          </a:p>
        </p:txBody>
      </p:sp>
    </p:spTree>
    <p:extLst>
      <p:ext uri="{BB962C8B-B14F-4D97-AF65-F5344CB8AC3E}">
        <p14:creationId xmlns:p14="http://schemas.microsoft.com/office/powerpoint/2010/main" val="141837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en-CA" dirty="0" err="1">
                <a:solidFill>
                  <a:schemeClr val="accent6">
                    <a:lumMod val="75000"/>
                  </a:schemeClr>
                </a:solidFill>
                <a:latin typeface="Calibri" panose="020F0502020204030204" pitchFamily="34" charset="0"/>
                <a:ea typeface="Helvetica Neue"/>
                <a:cs typeface="Calibri" panose="020F0502020204030204" pitchFamily="34" charset="0"/>
                <a:sym typeface="Helvetica Neue"/>
              </a:rPr>
              <a:t>Synodality</a:t>
            </a:r>
            <a:r>
              <a:rPr lang="en-CA" dirty="0">
                <a:solidFill>
                  <a:schemeClr val="accent6">
                    <a:lumMod val="75000"/>
                  </a:schemeClr>
                </a:solidFill>
                <a:latin typeface="Calibri" panose="020F0502020204030204" pitchFamily="34" charset="0"/>
                <a:ea typeface="Helvetica Neue"/>
                <a:cs typeface="Calibri" panose="020F0502020204030204" pitchFamily="34" charset="0"/>
                <a:sym typeface="Helvetica Neue"/>
              </a:rPr>
              <a:t>: pathways for consulting the People of God </a:t>
            </a:r>
            <a:r>
              <a:rPr lang="en-CA" sz="1800" dirty="0">
                <a:solidFill>
                  <a:schemeClr val="accent6">
                    <a:lumMod val="75000"/>
                  </a:schemeClr>
                </a:solidFill>
                <a:latin typeface="Calibri" panose="020F0502020204030204" pitchFamily="34" charset="0"/>
                <a:ea typeface="Helvetica Neue"/>
                <a:cs typeface="Calibri" panose="020F0502020204030204" pitchFamily="34" charset="0"/>
                <a:sym typeface="Helvetica Neue"/>
              </a:rPr>
              <a:t>(</a:t>
            </a:r>
            <a:r>
              <a:rPr lang="en-CA" sz="1800" i="1" dirty="0">
                <a:solidFill>
                  <a:schemeClr val="accent6">
                    <a:lumMod val="75000"/>
                  </a:schemeClr>
                </a:solidFill>
                <a:latin typeface="Calibri" panose="020F0502020204030204" pitchFamily="34" charset="0"/>
                <a:ea typeface="Helvetica Neue"/>
                <a:cs typeface="Calibri" panose="020F0502020204030204" pitchFamily="34" charset="0"/>
                <a:sym typeface="Helvetica Neue"/>
              </a:rPr>
              <a:t>PD</a:t>
            </a:r>
            <a:r>
              <a:rPr lang="en-CA" sz="1800" dirty="0">
                <a:solidFill>
                  <a:schemeClr val="accent6">
                    <a:lumMod val="75000"/>
                  </a:schemeClr>
                </a:solidFill>
                <a:latin typeface="Calibri" panose="020F0502020204030204" pitchFamily="34" charset="0"/>
                <a:ea typeface="Helvetica Neue"/>
                <a:cs typeface="Calibri" panose="020F0502020204030204" pitchFamily="34" charset="0"/>
                <a:sym typeface="Helvetica Neue"/>
              </a:rPr>
              <a:t>, 26)</a:t>
            </a:r>
            <a:endParaRPr lang="en-CA" sz="1800" dirty="0">
              <a:solidFill>
                <a:schemeClr val="accent6">
                  <a:lumMod val="75000"/>
                </a:schemeClr>
              </a:solidFill>
              <a:latin typeface="Calibri" panose="020F0502020204030204" pitchFamily="34" charset="0"/>
              <a:cs typeface="Calibri" panose="020F0502020204030204" pitchFamily="34" charset="0"/>
            </a:endParaRPr>
          </a:p>
        </p:txBody>
      </p:sp>
      <p:sp>
        <p:nvSpPr>
          <p:cNvPr id="38915" name="Espace réservé du contenu 2"/>
          <p:cNvSpPr>
            <a:spLocks noGrp="1"/>
          </p:cNvSpPr>
          <p:nvPr>
            <p:ph idx="1"/>
          </p:nvPr>
        </p:nvSpPr>
        <p:spPr>
          <a:xfrm>
            <a:off x="311700" y="1116766"/>
            <a:ext cx="8520600" cy="3650105"/>
          </a:xfrm>
        </p:spPr>
        <p:txBody>
          <a:bodyPr>
            <a:normAutofit/>
          </a:bodyPr>
          <a:lstStyle/>
          <a:p>
            <a:r>
              <a:rPr lang="en-US" sz="1800" dirty="0">
                <a:latin typeface="Calibri" panose="020F0502020204030204" pitchFamily="34" charset="0"/>
                <a:cs typeface="Calibri" panose="020F0502020204030204" pitchFamily="34" charset="0"/>
              </a:rPr>
              <a:t>In order to respond, you are invited to:</a:t>
            </a:r>
          </a:p>
          <a:p>
            <a:pPr lvl="1"/>
            <a:r>
              <a:rPr lang="en-US" sz="1800" dirty="0">
                <a:latin typeface="Calibri" panose="020F0502020204030204" pitchFamily="34" charset="0"/>
                <a:cs typeface="Calibri" panose="020F0502020204030204" pitchFamily="34" charset="0"/>
              </a:rPr>
              <a:t>a) ask yourselves what experiences in your particular Church/community the fundamental question calls to mind; </a:t>
            </a:r>
            <a:endParaRPr lang="en-CA" sz="1800" dirty="0">
              <a:latin typeface="Calibri" panose="020F0502020204030204" pitchFamily="34" charset="0"/>
              <a:cs typeface="Calibri" panose="020F0502020204030204" pitchFamily="34" charset="0"/>
            </a:endParaRPr>
          </a:p>
          <a:p>
            <a:pPr lvl="1"/>
            <a:r>
              <a:rPr lang="en-US" sz="1800" dirty="0">
                <a:latin typeface="Calibri" panose="020F0502020204030204" pitchFamily="34" charset="0"/>
                <a:cs typeface="Calibri" panose="020F0502020204030204" pitchFamily="34" charset="0"/>
              </a:rPr>
              <a:t>b) reread these experiences of “journeying together” in greater depth: What joys did they provoke? What difficulties and obstacles have they encountered? What wounds have they brought to light? What insights have they elicited? </a:t>
            </a:r>
            <a:endParaRPr lang="en-CA" sz="1800" dirty="0">
              <a:latin typeface="Calibri" panose="020F0502020204030204" pitchFamily="34" charset="0"/>
              <a:cs typeface="Calibri" panose="020F0502020204030204" pitchFamily="34" charset="0"/>
            </a:endParaRPr>
          </a:p>
          <a:p>
            <a:pPr lvl="1"/>
            <a:r>
              <a:rPr lang="en-US" sz="1800" dirty="0">
                <a:latin typeface="Calibri" panose="020F0502020204030204" pitchFamily="34" charset="0"/>
                <a:cs typeface="Calibri" panose="020F0502020204030204" pitchFamily="34" charset="0"/>
              </a:rPr>
              <a:t>c) gather the fruits to share: Where, in these experiences, does the voice of the Spirit resound? What is he asking of us? What are the points to be confirmed, the prospects for change, the steps to be taken? Where do we register a consensus? What paths are opening up for our particular Church? </a:t>
            </a:r>
            <a:endParaRPr lang="en-CA" sz="1800" dirty="0">
              <a:latin typeface="Calibri" panose="020F0502020204030204" pitchFamily="34" charset="0"/>
              <a:cs typeface="Calibri" panose="020F0502020204030204" pitchFamily="34" charset="0"/>
            </a:endParaRPr>
          </a:p>
          <a:p>
            <a:endParaRPr lang="en-US" altLang="en-US" dirty="0"/>
          </a:p>
        </p:txBody>
      </p:sp>
    </p:spTree>
    <p:extLst>
      <p:ext uri="{BB962C8B-B14F-4D97-AF65-F5344CB8AC3E}">
        <p14:creationId xmlns:p14="http://schemas.microsoft.com/office/powerpoint/2010/main" val="1966922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9"/>
          <p:cNvSpPr txBox="1">
            <a:spLocks noGrp="1"/>
          </p:cNvSpPr>
          <p:nvPr>
            <p:ph type="title"/>
          </p:nvPr>
        </p:nvSpPr>
        <p:spPr>
          <a:xfrm>
            <a:off x="324000" y="2151600"/>
            <a:ext cx="8454300" cy="84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rgbClr val="DE8F32"/>
                </a:solidFill>
              </a:rPr>
              <a:t>Thank you!</a:t>
            </a:r>
            <a:endParaRPr>
              <a:solidFill>
                <a:srgbClr val="DE8F32"/>
              </a:solidFill>
            </a:endParaRPr>
          </a:p>
        </p:txBody>
      </p:sp>
      <p:pic>
        <p:nvPicPr>
          <p:cNvPr id="331" name="Google Shape;331;p39"/>
          <p:cNvPicPr preferRelativeResize="0"/>
          <p:nvPr/>
        </p:nvPicPr>
        <p:blipFill rotWithShape="1">
          <a:blip r:embed="rId3">
            <a:alphaModFix/>
          </a:blip>
          <a:srcRect l="-1218" t="-14984" r="-2076" b="28769"/>
          <a:stretch/>
        </p:blipFill>
        <p:spPr>
          <a:xfrm>
            <a:off x="2138850" y="2454475"/>
            <a:ext cx="6469975" cy="2783650"/>
          </a:xfrm>
          <a:prstGeom prst="rect">
            <a:avLst/>
          </a:prstGeom>
          <a:noFill/>
          <a:ln>
            <a:noFill/>
          </a:ln>
        </p:spPr>
      </p:pic>
      <p:pic>
        <p:nvPicPr>
          <p:cNvPr id="332" name="Google Shape;332;p39"/>
          <p:cNvPicPr preferRelativeResize="0"/>
          <p:nvPr/>
        </p:nvPicPr>
        <p:blipFill rotWithShape="1">
          <a:blip r:embed="rId4">
            <a:alphaModFix/>
          </a:blip>
          <a:srcRect l="45690" t="-32355" r="-12091" b="15505"/>
          <a:stretch/>
        </p:blipFill>
        <p:spPr>
          <a:xfrm>
            <a:off x="-78225" y="818425"/>
            <a:ext cx="3711474" cy="3366949"/>
          </a:xfrm>
          <a:prstGeom prst="rect">
            <a:avLst/>
          </a:prstGeom>
          <a:noFill/>
          <a:ln>
            <a:noFill/>
          </a:ln>
        </p:spPr>
      </p:pic>
      <p:pic>
        <p:nvPicPr>
          <p:cNvPr id="333" name="Google Shape;333;p39"/>
          <p:cNvPicPr preferRelativeResize="0"/>
          <p:nvPr/>
        </p:nvPicPr>
        <p:blipFill rotWithShape="1">
          <a:blip r:embed="rId4">
            <a:alphaModFix/>
          </a:blip>
          <a:srcRect l="-1691" t="47943" r="9787" b="-64793"/>
          <a:stretch/>
        </p:blipFill>
        <p:spPr>
          <a:xfrm>
            <a:off x="4082350" y="-50825"/>
            <a:ext cx="5137124" cy="3366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a:t>
            </a:fld>
            <a:endParaRPr lang="fr-FR"/>
          </a:p>
        </p:txBody>
      </p:sp>
      <p:sp>
        <p:nvSpPr>
          <p:cNvPr id="3" name="Titre 2"/>
          <p:cNvSpPr>
            <a:spLocks noGrp="1"/>
          </p:cNvSpPr>
          <p:nvPr>
            <p:ph type="title"/>
          </p:nvPr>
        </p:nvSpPr>
        <p:spPr>
          <a:xfrm>
            <a:off x="125" y="118964"/>
            <a:ext cx="9144000" cy="810426"/>
          </a:xfrm>
        </p:spPr>
        <p:txBody>
          <a:bodyPr>
            <a:normAutofit/>
          </a:bodyPr>
          <a:lstStyle/>
          <a:p>
            <a:r>
              <a:rPr lang="en-GB" sz="3200" dirty="0">
                <a:latin typeface="Avenir Black"/>
                <a:cs typeface="Avenir Black"/>
              </a:rPr>
              <a:t>Prayer for the Synod: </a:t>
            </a:r>
            <a:r>
              <a:rPr lang="en-GB" sz="3200" dirty="0" err="1">
                <a:latin typeface="Avenir Black"/>
                <a:cs typeface="Avenir Black"/>
              </a:rPr>
              <a:t>Adamus</a:t>
            </a:r>
            <a:r>
              <a:rPr lang="en-GB" sz="3200" dirty="0">
                <a:latin typeface="Avenir Black"/>
                <a:cs typeface="Avenir Black"/>
              </a:rPr>
              <a:t> </a:t>
            </a:r>
            <a:r>
              <a:rPr lang="en-GB" sz="3200" dirty="0" err="1">
                <a:latin typeface="Avenir Black"/>
                <a:cs typeface="Avenir Black"/>
              </a:rPr>
              <a:t>Sancte</a:t>
            </a:r>
            <a:r>
              <a:rPr lang="en-GB" sz="3200" dirty="0">
                <a:latin typeface="Avenir Black"/>
                <a:cs typeface="Avenir Black"/>
              </a:rPr>
              <a:t> Spiritus</a:t>
            </a:r>
          </a:p>
        </p:txBody>
      </p:sp>
      <p:sp>
        <p:nvSpPr>
          <p:cNvPr id="4" name="Sous-titre 3"/>
          <p:cNvSpPr>
            <a:spLocks noGrp="1"/>
          </p:cNvSpPr>
          <p:nvPr>
            <p:ph type="subTitle" idx="1"/>
          </p:nvPr>
        </p:nvSpPr>
        <p:spPr>
          <a:xfrm>
            <a:off x="614598" y="981856"/>
            <a:ext cx="7912602" cy="3612453"/>
          </a:xfrm>
        </p:spPr>
        <p:txBody>
          <a:bodyPr>
            <a:normAutofit/>
          </a:bodyPr>
          <a:lstStyle/>
          <a:p>
            <a:r>
              <a:rPr lang="en-AU" sz="2000" dirty="0">
                <a:solidFill>
                  <a:schemeClr val="accent1"/>
                </a:solidFill>
                <a:latin typeface="Calibri" panose="020F0502020204030204" pitchFamily="34" charset="0"/>
                <a:cs typeface="Calibri" panose="020F0502020204030204" pitchFamily="34" charset="0"/>
              </a:rPr>
              <a:t>We stand before You, Holy Spirit, as we gather together in Your name. With You alone to guide us, make Yourself at home in our hearts; Teach us the way we must go and how we are to pursue it. We are weak and sinful; do not let us promote disorder. Do not let ignorance lead us down the wrong path nor partiality influence our actions. Let us find in You our unity so that we may journey together to eternal life and not stray from the way of truth and what is right. All this we ask of You, who are at work in every place and time, in the communion of the Father and the Son, forever and ever. Amen</a:t>
            </a:r>
            <a:endParaRPr lang="en-GB" sz="28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994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78CB-5E4A-4435-B773-342742064BCB}"/>
              </a:ext>
            </a:extLst>
          </p:cNvPr>
          <p:cNvSpPr>
            <a:spLocks noGrp="1"/>
          </p:cNvSpPr>
          <p:nvPr>
            <p:ph type="title"/>
          </p:nvPr>
        </p:nvSpPr>
        <p:spPr/>
        <p:txBody>
          <a:bodyPr>
            <a:noAutofit/>
          </a:bodyPr>
          <a:lstStyle/>
          <a:p>
            <a:r>
              <a:rPr lang="en-AU" sz="3200" dirty="0">
                <a:solidFill>
                  <a:schemeClr val="accent6">
                    <a:lumMod val="75000"/>
                  </a:schemeClr>
                </a:solidFill>
                <a:latin typeface="Calibri" panose="020F0502020204030204" pitchFamily="34" charset="0"/>
                <a:cs typeface="Calibri" panose="020F0502020204030204" pitchFamily="34" charset="0"/>
              </a:rPr>
              <a:t>Overview</a:t>
            </a:r>
          </a:p>
        </p:txBody>
      </p:sp>
      <p:sp>
        <p:nvSpPr>
          <p:cNvPr id="3" name="Content Placeholder 2">
            <a:extLst>
              <a:ext uri="{FF2B5EF4-FFF2-40B4-BE49-F238E27FC236}">
                <a16:creationId xmlns:a16="http://schemas.microsoft.com/office/drawing/2014/main" id="{5CA00C36-557A-4F96-94ED-E3E4040A6CA1}"/>
              </a:ext>
            </a:extLst>
          </p:cNvPr>
          <p:cNvSpPr>
            <a:spLocks noGrp="1"/>
          </p:cNvSpPr>
          <p:nvPr>
            <p:ph idx="1"/>
          </p:nvPr>
        </p:nvSpPr>
        <p:spPr/>
        <p:txBody>
          <a:bodyPr>
            <a:normAutofit/>
          </a:bodyPr>
          <a:lstStyle/>
          <a:p>
            <a:pPr>
              <a:lnSpc>
                <a:spcPct val="150000"/>
              </a:lnSpc>
            </a:pPr>
            <a:r>
              <a:rPr lang="en-AU" sz="2000" dirty="0">
                <a:solidFill>
                  <a:schemeClr val="accent6">
                    <a:lumMod val="75000"/>
                  </a:schemeClr>
                </a:solidFill>
                <a:latin typeface="Calibri" panose="020F0502020204030204" pitchFamily="34" charset="0"/>
                <a:cs typeface="Calibri" panose="020F0502020204030204" pitchFamily="34" charset="0"/>
              </a:rPr>
              <a:t>Ecclesial Context</a:t>
            </a:r>
          </a:p>
          <a:p>
            <a:pPr>
              <a:lnSpc>
                <a:spcPct val="150000"/>
              </a:lnSpc>
            </a:pPr>
            <a:r>
              <a:rPr lang="en-AU" sz="2000" dirty="0">
                <a:solidFill>
                  <a:schemeClr val="accent6">
                    <a:lumMod val="75000"/>
                  </a:schemeClr>
                </a:solidFill>
                <a:latin typeface="Calibri" panose="020F0502020204030204" pitchFamily="34" charset="0"/>
                <a:cs typeface="Calibri" panose="020F0502020204030204" pitchFamily="34" charset="0"/>
              </a:rPr>
              <a:t>Scriptural and Theological underpinnings</a:t>
            </a:r>
          </a:p>
          <a:p>
            <a:pPr>
              <a:lnSpc>
                <a:spcPct val="150000"/>
              </a:lnSpc>
            </a:pPr>
            <a:r>
              <a:rPr lang="en-AU" sz="2000" dirty="0">
                <a:solidFill>
                  <a:schemeClr val="accent6">
                    <a:lumMod val="75000"/>
                  </a:schemeClr>
                </a:solidFill>
                <a:latin typeface="Calibri" panose="020F0502020204030204" pitchFamily="34" charset="0"/>
                <a:cs typeface="Calibri" panose="020F0502020204030204" pitchFamily="34" charset="0"/>
              </a:rPr>
              <a:t>Synod Process and Timeline</a:t>
            </a:r>
          </a:p>
          <a:p>
            <a:pPr>
              <a:lnSpc>
                <a:spcPct val="150000"/>
              </a:lnSpc>
            </a:pPr>
            <a:r>
              <a:rPr lang="en-AU" sz="2000" dirty="0">
                <a:solidFill>
                  <a:schemeClr val="accent6">
                    <a:lumMod val="75000"/>
                  </a:schemeClr>
                </a:solidFill>
                <a:latin typeface="Calibri" panose="020F0502020204030204" pitchFamily="34" charset="0"/>
                <a:cs typeface="Calibri" panose="020F0502020204030204" pitchFamily="34" charset="0"/>
              </a:rPr>
              <a:t>Preparatory Document</a:t>
            </a:r>
          </a:p>
          <a:p>
            <a:pPr>
              <a:lnSpc>
                <a:spcPct val="150000"/>
              </a:lnSpc>
            </a:pPr>
            <a:r>
              <a:rPr lang="en-AU" sz="2000" dirty="0">
                <a:solidFill>
                  <a:schemeClr val="accent6">
                    <a:lumMod val="75000"/>
                  </a:schemeClr>
                </a:solidFill>
                <a:latin typeface="Calibri" panose="020F0502020204030204" pitchFamily="34" charset="0"/>
                <a:cs typeface="Calibri" panose="020F0502020204030204" pitchFamily="34" charset="0"/>
              </a:rPr>
              <a:t>Vademecum (Handbook)</a:t>
            </a:r>
          </a:p>
          <a:p>
            <a:pPr>
              <a:lnSpc>
                <a:spcPct val="150000"/>
              </a:lnSpc>
            </a:pPr>
            <a:r>
              <a:rPr lang="en-AU" sz="2000" dirty="0">
                <a:solidFill>
                  <a:schemeClr val="accent6">
                    <a:lumMod val="75000"/>
                  </a:schemeClr>
                </a:solidFill>
                <a:latin typeface="Calibri" panose="020F0502020204030204" pitchFamily="34" charset="0"/>
                <a:cs typeface="Calibri" panose="020F0502020204030204" pitchFamily="34" charset="0"/>
              </a:rPr>
              <a:t>Relationship to Plenary Council</a:t>
            </a:r>
          </a:p>
          <a:p>
            <a:pPr>
              <a:lnSpc>
                <a:spcPct val="150000"/>
              </a:lnSpc>
            </a:pPr>
            <a:r>
              <a:rPr lang="en-AU" sz="2000" dirty="0">
                <a:solidFill>
                  <a:schemeClr val="accent6">
                    <a:lumMod val="75000"/>
                  </a:schemeClr>
                </a:solidFill>
                <a:latin typeface="Calibri" panose="020F0502020204030204" pitchFamily="34" charset="0"/>
                <a:cs typeface="Calibri" panose="020F0502020204030204" pitchFamily="34" charset="0"/>
              </a:rPr>
              <a:t>Issues for Congregations</a:t>
            </a:r>
          </a:p>
          <a:p>
            <a:endParaRPr lang="en-AU" sz="2000" dirty="0">
              <a:solidFill>
                <a:schemeClr val="accent6">
                  <a:lumMod val="75000"/>
                </a:schemeClr>
              </a:solidFill>
            </a:endParaRPr>
          </a:p>
          <a:p>
            <a:endParaRPr lang="en-AU" sz="2000" dirty="0">
              <a:solidFill>
                <a:schemeClr val="accent6">
                  <a:lumMod val="75000"/>
                </a:schemeClr>
              </a:solidFill>
            </a:endParaRPr>
          </a:p>
          <a:p>
            <a:endParaRPr lang="en-AU" sz="2000" dirty="0">
              <a:solidFill>
                <a:schemeClr val="accent6">
                  <a:lumMod val="75000"/>
                </a:schemeClr>
              </a:solidFill>
            </a:endParaRPr>
          </a:p>
        </p:txBody>
      </p:sp>
      <p:sp>
        <p:nvSpPr>
          <p:cNvPr id="4" name="Slide Number Placeholder 3">
            <a:extLst>
              <a:ext uri="{FF2B5EF4-FFF2-40B4-BE49-F238E27FC236}">
                <a16:creationId xmlns:a16="http://schemas.microsoft.com/office/drawing/2014/main" id="{E64DF8B0-77A4-427E-8ECA-6043E6C07DF1}"/>
              </a:ext>
            </a:extLst>
          </p:cNvPr>
          <p:cNvSpPr>
            <a:spLocks noGrp="1"/>
          </p:cNvSpPr>
          <p:nvPr>
            <p:ph type="sldNum" sz="quarter" idx="12"/>
          </p:nvPr>
        </p:nvSpPr>
        <p:spPr/>
        <p:txBody>
          <a:bodyPr/>
          <a:lstStyle/>
          <a:p>
            <a:pPr>
              <a:defRPr/>
            </a:pPr>
            <a:fld id="{138CF5F5-5CC2-441F-9E72-6A21E5755F92}" type="slidenum">
              <a:rPr lang="fr-FR" altLang="en-US" smtClean="0"/>
              <a:pPr>
                <a:defRPr/>
              </a:pPr>
              <a:t>4</a:t>
            </a:fld>
            <a:endParaRPr lang="fr-FR" altLang="en-US"/>
          </a:p>
        </p:txBody>
      </p:sp>
    </p:spTree>
    <p:extLst>
      <p:ext uri="{BB962C8B-B14F-4D97-AF65-F5344CB8AC3E}">
        <p14:creationId xmlns:p14="http://schemas.microsoft.com/office/powerpoint/2010/main" val="995333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4879-A2B7-40B8-8AAA-B8FEE23DFC98}"/>
              </a:ext>
            </a:extLst>
          </p:cNvPr>
          <p:cNvSpPr>
            <a:spLocks noGrp="1"/>
          </p:cNvSpPr>
          <p:nvPr>
            <p:ph type="title"/>
          </p:nvPr>
        </p:nvSpPr>
        <p:spPr>
          <a:xfrm>
            <a:off x="685347" y="457201"/>
            <a:ext cx="7765321" cy="706772"/>
          </a:xfrm>
        </p:spPr>
        <p:txBody>
          <a:bodyPr/>
          <a:lstStyle/>
          <a:p>
            <a:r>
              <a:rPr lang="en-AU" sz="2400" dirty="0">
                <a:solidFill>
                  <a:schemeClr val="accent6">
                    <a:lumMod val="75000"/>
                  </a:schemeClr>
                </a:solidFill>
                <a:latin typeface="Calibri" panose="020F0502020204030204" pitchFamily="34" charset="0"/>
                <a:cs typeface="Calibri" panose="020F0502020204030204" pitchFamily="34" charset="0"/>
              </a:rPr>
              <a:t>Pontificate of Francis</a:t>
            </a:r>
            <a:endParaRPr lang="en-AU" dirty="0">
              <a:solidFill>
                <a:schemeClr val="accent6">
                  <a:lumMod val="75000"/>
                </a:schemeClr>
              </a:solidFill>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D785E0A-94DA-4E28-9087-2E6235D01B3C}"/>
              </a:ext>
            </a:extLst>
          </p:cNvPr>
          <p:cNvSpPr>
            <a:spLocks noGrp="1"/>
          </p:cNvSpPr>
          <p:nvPr>
            <p:ph sz="half" idx="2"/>
          </p:nvPr>
        </p:nvSpPr>
        <p:spPr>
          <a:xfrm>
            <a:off x="2994871" y="951876"/>
            <a:ext cx="5676939" cy="3964898"/>
          </a:xfrm>
        </p:spPr>
        <p:txBody>
          <a:bodyPr>
            <a:no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 Francis distinctive style: optimal approach to ecclesial practice in the Universal Church in the third millennium  – decentralisation, anti-clericalism, bureaucratic integrity and efficiency, along with reanimated synodality, missionary evangelisation, focus on those experiencing marginalisation and vulnerability.</a:t>
            </a:r>
          </a:p>
          <a:p>
            <a:r>
              <a:rPr lang="en-AU" sz="1800" dirty="0">
                <a:effectLst/>
                <a:latin typeface="Calibri" panose="020F0502020204030204" pitchFamily="34" charset="0"/>
                <a:cs typeface="Times New Roman" panose="02020603050405020304" pitchFamily="18" charset="0"/>
              </a:rPr>
              <a:t>Emphasis on Vatican 11 as Magisterium</a:t>
            </a:r>
          </a:p>
          <a:p>
            <a:r>
              <a:rPr lang="en-AU" sz="1800" dirty="0">
                <a:effectLst/>
                <a:latin typeface="Calibri" panose="020F0502020204030204" pitchFamily="34" charset="0"/>
                <a:cs typeface="Times New Roman" panose="02020603050405020304" pitchFamily="18" charset="0"/>
              </a:rPr>
              <a:t>Call to the People of God, 20 August 2018 and Synod on synodality with phase one a listening to </a:t>
            </a:r>
            <a:r>
              <a:rPr lang="en-AU" sz="1800" u="sng" dirty="0">
                <a:effectLst/>
                <a:latin typeface="Calibri" panose="020F0502020204030204" pitchFamily="34" charset="0"/>
                <a:cs typeface="Times New Roman" panose="02020603050405020304" pitchFamily="18" charset="0"/>
              </a:rPr>
              <a:t>all </a:t>
            </a:r>
            <a:r>
              <a:rPr lang="en-AU" sz="1800" dirty="0">
                <a:effectLst/>
                <a:latin typeface="Calibri" panose="020F0502020204030204" pitchFamily="34" charset="0"/>
                <a:cs typeface="Times New Roman" panose="02020603050405020304" pitchFamily="18" charset="0"/>
              </a:rPr>
              <a:t>the baptised in local churches.  </a:t>
            </a:r>
            <a:endParaRPr lang="en-AU" sz="1800" dirty="0"/>
          </a:p>
        </p:txBody>
      </p:sp>
      <p:pic>
        <p:nvPicPr>
          <p:cNvPr id="1026" name="Picture 2" descr="Free download download Pope Francis God Lights [2362x2225] for your Desktop  [1536x2048] for your Desktop, Mobile &amp;amp; Tablet | Explore 43+ Pope Francis  Wallpapers | Pope Francis Wallpapers, Cassadee Pope Wallpaper, Lauren Pope  Wallpaper">
            <a:extLst>
              <a:ext uri="{FF2B5EF4-FFF2-40B4-BE49-F238E27FC236}">
                <a16:creationId xmlns:a16="http://schemas.microsoft.com/office/drawing/2014/main" id="{AD6752C0-C271-4C39-89E5-6DE525D4A94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4219" y="1565673"/>
            <a:ext cx="2170652" cy="277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42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995A-516A-41A9-BFAD-768E5227220E}"/>
              </a:ext>
            </a:extLst>
          </p:cNvPr>
          <p:cNvSpPr>
            <a:spLocks noGrp="1"/>
          </p:cNvSpPr>
          <p:nvPr>
            <p:ph type="title"/>
          </p:nvPr>
        </p:nvSpPr>
        <p:spPr>
          <a:xfrm>
            <a:off x="541090" y="289421"/>
            <a:ext cx="8040848" cy="817927"/>
          </a:xfrm>
        </p:spPr>
        <p:txBody>
          <a:bodyPr>
            <a:normAutofit/>
          </a:bodyPr>
          <a:lstStyle/>
          <a:p>
            <a:r>
              <a:rPr lang="en-AU" sz="2700" dirty="0">
                <a:solidFill>
                  <a:schemeClr val="accent6">
                    <a:lumMod val="75000"/>
                  </a:schemeClr>
                </a:solidFill>
                <a:latin typeface="Calibri" panose="020F0502020204030204" pitchFamily="34" charset="0"/>
                <a:cs typeface="Calibri" panose="020F0502020204030204" pitchFamily="34" charset="0"/>
              </a:rPr>
              <a:t>Inviting &amp; authorising laity</a:t>
            </a:r>
            <a:endParaRPr lang="en-AU" dirty="0">
              <a:solidFill>
                <a:schemeClr val="accent6">
                  <a:lumMod val="75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AE710CD-83AD-496A-9788-BBE700C37500}"/>
              </a:ext>
            </a:extLst>
          </p:cNvPr>
          <p:cNvSpPr>
            <a:spLocks noGrp="1"/>
          </p:cNvSpPr>
          <p:nvPr>
            <p:ph idx="1"/>
          </p:nvPr>
        </p:nvSpPr>
        <p:spPr>
          <a:xfrm>
            <a:off x="685346" y="1107348"/>
            <a:ext cx="7917564" cy="3642919"/>
          </a:xfrm>
        </p:spPr>
        <p:txBody>
          <a:bodyPr>
            <a:normAutofit fontScale="55000" lnSpcReduction="20000"/>
          </a:bodyPr>
          <a:lstStyle/>
          <a:p>
            <a:pPr marL="257175" indent="-257175">
              <a:lnSpc>
                <a:spcPct val="170000"/>
              </a:lnSpc>
              <a:buFont typeface="Arial" panose="020B0604020202020204" pitchFamily="34" charset="0"/>
              <a:buChar char="•"/>
            </a:pPr>
            <a:r>
              <a:rPr lang="en-AU" sz="3600" i="1" dirty="0">
                <a:latin typeface="Calibri" panose="020F0502020204030204" pitchFamily="34" charset="0"/>
                <a:cs typeface="Calibri" panose="020F0502020204030204" pitchFamily="34" charset="0"/>
              </a:rPr>
              <a:t>We are not living in an era of change but a change of era </a:t>
            </a:r>
            <a:r>
              <a:rPr lang="en-AU" sz="1600" dirty="0">
                <a:latin typeface="Calibri" panose="020F0502020204030204" pitchFamily="34" charset="0"/>
                <a:cs typeface="Calibri" panose="020F0502020204030204" pitchFamily="34" charset="0"/>
              </a:rPr>
              <a:t>+Francis, 2018] </a:t>
            </a:r>
          </a:p>
          <a:p>
            <a:pPr marL="257175" indent="-257175">
              <a:lnSpc>
                <a:spcPct val="170000"/>
              </a:lnSpc>
              <a:buFont typeface="Arial" panose="020B0604020202020204" pitchFamily="34" charset="0"/>
              <a:buChar char="•"/>
            </a:pPr>
            <a:endParaRPr lang="en-AU" sz="1600" dirty="0">
              <a:latin typeface="Calibri" panose="020F0502020204030204" pitchFamily="34" charset="0"/>
              <a:cs typeface="Calibri" panose="020F0502020204030204" pitchFamily="34" charset="0"/>
            </a:endParaRPr>
          </a:p>
          <a:p>
            <a:pPr marL="257175" indent="-257175">
              <a:lnSpc>
                <a:spcPct val="120000"/>
              </a:lnSpc>
              <a:buFont typeface="Arial" panose="020B0604020202020204" pitchFamily="34" charset="0"/>
              <a:buChar char="•"/>
            </a:pPr>
            <a:r>
              <a:rPr lang="en-AU" sz="3600" i="1" dirty="0">
                <a:latin typeface="Calibri" panose="020F0502020204030204" pitchFamily="34" charset="0"/>
                <a:ea typeface="Calibri" panose="020F0502020204030204" pitchFamily="34" charset="0"/>
                <a:cs typeface="Calibri" panose="020F0502020204030204" pitchFamily="34" charset="0"/>
              </a:rPr>
              <a:t>The laity have an active part to play in the life and activity of the church, their activity is so necessary within church communities that without it the apostolate of the pastors is generally unable to achieve its full effectiveness</a:t>
            </a:r>
            <a:r>
              <a:rPr lang="en-AU" sz="2500" i="1" dirty="0">
                <a:latin typeface="Calibri" panose="020F0502020204030204" pitchFamily="34" charset="0"/>
                <a:ea typeface="Calibri" panose="020F0502020204030204" pitchFamily="34" charset="0"/>
                <a:cs typeface="Calibri" panose="020F0502020204030204" pitchFamily="34" charset="0"/>
              </a:rPr>
              <a:t>.  </a:t>
            </a:r>
            <a:r>
              <a:rPr lang="en-AU" sz="2500" dirty="0">
                <a:latin typeface="Calibri" panose="020F0502020204030204" pitchFamily="34" charset="0"/>
                <a:ea typeface="Calibri" panose="020F0502020204030204" pitchFamily="34" charset="0"/>
                <a:cs typeface="Calibri" panose="020F0502020204030204" pitchFamily="34" charset="0"/>
              </a:rPr>
              <a:t>[Decree on the Apostolate of the Laity, (10)  18 November 1965]</a:t>
            </a:r>
          </a:p>
          <a:p>
            <a:pPr marL="257175" indent="-257175">
              <a:lnSpc>
                <a:spcPct val="120000"/>
              </a:lnSpc>
              <a:buFont typeface="Arial" panose="020B0604020202020204" pitchFamily="34" charset="0"/>
              <a:buChar char="•"/>
            </a:pPr>
            <a:endParaRPr lang="en-AU" sz="2500" dirty="0">
              <a:latin typeface="Calibri" panose="020F0502020204030204" pitchFamily="34" charset="0"/>
              <a:ea typeface="Calibri" panose="020F0502020204030204" pitchFamily="34" charset="0"/>
              <a:cs typeface="Calibri" panose="020F0502020204030204" pitchFamily="34" charset="0"/>
            </a:endParaRPr>
          </a:p>
          <a:p>
            <a:pPr marL="257175" indent="-257175">
              <a:lnSpc>
                <a:spcPct val="120000"/>
              </a:lnSpc>
              <a:buFont typeface="Arial" panose="020B0604020202020204" pitchFamily="34" charset="0"/>
              <a:buChar char="•"/>
            </a:pPr>
            <a:r>
              <a:rPr lang="en-AU" sz="3600" dirty="0">
                <a:latin typeface="Calibri" panose="020F0502020204030204" pitchFamily="34" charset="0"/>
                <a:ea typeface="Calibri" panose="020F0502020204030204" pitchFamily="34" charset="0"/>
                <a:cs typeface="Calibri" panose="020F0502020204030204" pitchFamily="34" charset="0"/>
              </a:rPr>
              <a:t>‘..</a:t>
            </a:r>
            <a:r>
              <a:rPr lang="en-AU" sz="3600" i="1" dirty="0">
                <a:latin typeface="Calibri" panose="020F0502020204030204" pitchFamily="34" charset="0"/>
                <a:ea typeface="Calibri" panose="020F0502020204030204" pitchFamily="34" charset="0"/>
                <a:cs typeface="Calibri" panose="020F0502020204030204" pitchFamily="34" charset="0"/>
              </a:rPr>
              <a:t>every one of the baptized should feel involved in the ecclesial and social change that we so greatly need. This change calls for a personal and communal conversion that makes us see things as the Lord does.  </a:t>
            </a:r>
            <a:r>
              <a:rPr lang="en-AU" sz="3600" dirty="0">
                <a:latin typeface="Calibri" panose="020F0502020204030204" pitchFamily="34" charset="0"/>
                <a:ea typeface="Calibri" panose="020F0502020204030204" pitchFamily="34" charset="0"/>
                <a:cs typeface="Calibri" panose="020F0502020204030204" pitchFamily="34" charset="0"/>
              </a:rPr>
              <a:t>[</a:t>
            </a:r>
            <a:r>
              <a:rPr lang="en-AU" sz="2200" dirty="0">
                <a:latin typeface="Calibri" panose="020F0502020204030204" pitchFamily="34" charset="0"/>
                <a:ea typeface="Calibri" panose="020F0502020204030204" pitchFamily="34" charset="0"/>
                <a:cs typeface="Calibri" panose="020F0502020204030204" pitchFamily="34" charset="0"/>
              </a:rPr>
              <a:t>Pope Francis, Letter to the People of God, 18 August 2018]</a:t>
            </a:r>
          </a:p>
          <a:p>
            <a:pPr marL="257175" indent="-257175">
              <a:buFont typeface="Arial" panose="020B0604020202020204" pitchFamily="34" charset="0"/>
              <a:buChar char="•"/>
            </a:pPr>
            <a:endParaRPr lang="en-AU" sz="2200" dirty="0">
              <a:latin typeface="Calibri" panose="020F0502020204030204" pitchFamily="34" charset="0"/>
              <a:cs typeface="Calibri" panose="020F0502020204030204" pitchFamily="34" charset="0"/>
            </a:endParaRPr>
          </a:p>
          <a:p>
            <a:endParaRPr lang="en-AU" dirty="0"/>
          </a:p>
        </p:txBody>
      </p:sp>
    </p:spTree>
    <p:extLst>
      <p:ext uri="{BB962C8B-B14F-4D97-AF65-F5344CB8AC3E}">
        <p14:creationId xmlns:p14="http://schemas.microsoft.com/office/powerpoint/2010/main" val="74116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F714-2126-4C4D-A722-89BB1574DDC6}"/>
              </a:ext>
            </a:extLst>
          </p:cNvPr>
          <p:cNvSpPr>
            <a:spLocks noGrp="1"/>
          </p:cNvSpPr>
          <p:nvPr>
            <p:ph type="title"/>
          </p:nvPr>
        </p:nvSpPr>
        <p:spPr>
          <a:xfrm>
            <a:off x="311700" y="118965"/>
            <a:ext cx="8520600" cy="541572"/>
          </a:xfrm>
        </p:spPr>
        <p:txBody>
          <a:bodyPr>
            <a:normAutofit fontScale="90000"/>
          </a:bodyPr>
          <a:lstStyle/>
          <a:p>
            <a:r>
              <a:rPr lang="en-CA" sz="2800" dirty="0">
                <a:solidFill>
                  <a:schemeClr val="accent6">
                    <a:lumMod val="75000"/>
                  </a:schemeClr>
                </a:solidFill>
                <a:latin typeface="Calibri" panose="020F0502020204030204" pitchFamily="34" charset="0"/>
                <a:cs typeface="Calibri" panose="020F0502020204030204" pitchFamily="34" charset="0"/>
              </a:rPr>
              <a:t>Listening to the Scriptures</a:t>
            </a:r>
            <a:br>
              <a:rPr lang="en-CA" sz="2800" dirty="0">
                <a:latin typeface="Calibri" panose="020F0502020204030204" pitchFamily="34" charset="0"/>
                <a:cs typeface="Calibri" panose="020F0502020204030204" pitchFamily="34" charset="0"/>
              </a:rPr>
            </a:br>
            <a:endParaRPr lang="en-AU"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E1C34F0-AA76-453D-B525-CF93CF6BCC85}"/>
              </a:ext>
            </a:extLst>
          </p:cNvPr>
          <p:cNvSpPr>
            <a:spLocks noGrp="1"/>
          </p:cNvSpPr>
          <p:nvPr>
            <p:ph idx="1"/>
          </p:nvPr>
        </p:nvSpPr>
        <p:spPr>
          <a:xfrm>
            <a:off x="311700" y="660538"/>
            <a:ext cx="8520600" cy="3838892"/>
          </a:xfrm>
        </p:spPr>
        <p:txBody>
          <a:bodyPr>
            <a:normAutofit fontScale="92500" lnSpcReduction="20000"/>
          </a:bodyPr>
          <a:lstStyle/>
          <a:p>
            <a:pPr marL="0" lvl="0" indent="0" algn="l" rtl="0">
              <a:spcBef>
                <a:spcPts val="0"/>
              </a:spcBef>
              <a:spcAft>
                <a:spcPts val="0"/>
              </a:spcAft>
              <a:buClr>
                <a:schemeClr val="dk1"/>
              </a:buClr>
              <a:buSzPts val="1100"/>
              <a:buFont typeface="Arial"/>
              <a:buNone/>
            </a:pPr>
            <a:r>
              <a:rPr lang="en-CA" sz="1600" b="1" i="1" dirty="0">
                <a:latin typeface="Calibri" panose="020F0502020204030204" pitchFamily="34" charset="0"/>
                <a:cs typeface="Calibri" panose="020F0502020204030204" pitchFamily="34" charset="0"/>
              </a:rPr>
              <a:t>Jesus, the Crowd, and the Apostles</a:t>
            </a:r>
          </a:p>
          <a:p>
            <a:pPr marL="0" lvl="0" indent="0" algn="l" rtl="0">
              <a:spcBef>
                <a:spcPts val="0"/>
              </a:spcBef>
              <a:spcAft>
                <a:spcPts val="0"/>
              </a:spcAft>
              <a:buClr>
                <a:schemeClr val="dk1"/>
              </a:buClr>
              <a:buSzPts val="1100"/>
              <a:buFont typeface="Arial"/>
              <a:buNone/>
            </a:pPr>
            <a:r>
              <a:rPr lang="en-CA" sz="16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The work of evangelization and the message of salvation would not be comprehensible without Jesus’ constant openness to the widest possible audience, which the Gospels refer to as the </a:t>
            </a:r>
            <a:r>
              <a:rPr lang="en-US" sz="1800" i="1" dirty="0">
                <a:latin typeface="Calibri" panose="020F0502020204030204" pitchFamily="34" charset="0"/>
                <a:cs typeface="Calibri" panose="020F0502020204030204" pitchFamily="34" charset="0"/>
              </a:rPr>
              <a:t>crowd</a:t>
            </a:r>
            <a:r>
              <a:rPr lang="en-US" sz="1800" dirty="0">
                <a:latin typeface="Calibri" panose="020F0502020204030204" pitchFamily="34" charset="0"/>
                <a:cs typeface="Calibri" panose="020F0502020204030204" pitchFamily="34" charset="0"/>
              </a:rPr>
              <a:t>, that is, all the people who follow him along the path, and at times even pursue him in the hope of a sign and a word of salvation: this is the second actor on the scene of Revelation. The proclamation of the Gospel is not addressed only to an enlightened or chosen few.</a:t>
            </a:r>
            <a:r>
              <a:rPr lang="en-CA" sz="1800" dirty="0">
                <a:latin typeface="Calibri" panose="020F0502020204030204" pitchFamily="34" charset="0"/>
                <a:cs typeface="Calibri" panose="020F0502020204030204" pitchFamily="34" charset="0"/>
              </a:rPr>
              <a:t>” (</a:t>
            </a:r>
            <a:r>
              <a:rPr lang="en-CA" sz="1800" i="1" dirty="0">
                <a:latin typeface="Calibri" panose="020F0502020204030204" pitchFamily="34" charset="0"/>
                <a:cs typeface="Calibri" panose="020F0502020204030204" pitchFamily="34" charset="0"/>
              </a:rPr>
              <a:t>PD</a:t>
            </a:r>
            <a:r>
              <a:rPr lang="en-CA" sz="1800" dirty="0">
                <a:latin typeface="Calibri" panose="020F0502020204030204" pitchFamily="34" charset="0"/>
                <a:cs typeface="Calibri" panose="020F0502020204030204" pitchFamily="34" charset="0"/>
              </a:rPr>
              <a:t>, 18) </a:t>
            </a:r>
            <a:r>
              <a:rPr lang="en-CA" sz="1800" dirty="0">
                <a:latin typeface="Calibri" panose="020F0502020204030204" pitchFamily="34" charset="0"/>
                <a:cs typeface="Calibri" panose="020F0502020204030204" pitchFamily="34" charset="0"/>
                <a:sym typeface="Wingdings"/>
              </a:rPr>
              <a:t> </a:t>
            </a:r>
            <a:r>
              <a:rPr lang="en-CA" sz="1800" b="1" dirty="0">
                <a:latin typeface="Calibri" panose="020F0502020204030204" pitchFamily="34" charset="0"/>
                <a:cs typeface="Calibri" panose="020F0502020204030204" pitchFamily="34" charset="0"/>
                <a:sym typeface="Wingdings"/>
              </a:rPr>
              <a:t>In order for the Church to be herself, and for her mission to bear fruit, all three must always be present: Jesus, the crowd, and the apostles!</a:t>
            </a:r>
            <a:br>
              <a:rPr lang="en-CA" sz="1800" b="1" dirty="0">
                <a:latin typeface="Calibri" panose="020F0502020204030204" pitchFamily="34" charset="0"/>
                <a:cs typeface="Calibri" panose="020F0502020204030204" pitchFamily="34" charset="0"/>
                <a:sym typeface="Wingdings"/>
              </a:rPr>
            </a:br>
            <a:endParaRPr lang="en-CA" sz="1800" b="1" dirty="0">
              <a:latin typeface="Calibri" panose="020F0502020204030204" pitchFamily="34" charset="0"/>
              <a:cs typeface="Calibri" panose="020F0502020204030204" pitchFamily="34" charset="0"/>
              <a:sym typeface="Wingdings"/>
            </a:endParaRPr>
          </a:p>
          <a:p>
            <a:pPr marL="0" lvl="0" indent="0" algn="l" rtl="0">
              <a:spcBef>
                <a:spcPts val="0"/>
              </a:spcBef>
              <a:spcAft>
                <a:spcPts val="0"/>
              </a:spcAft>
              <a:buClr>
                <a:schemeClr val="dk1"/>
              </a:buClr>
              <a:buSzPts val="1100"/>
              <a:buFont typeface="Arial"/>
              <a:buNone/>
            </a:pPr>
            <a:r>
              <a:rPr lang="en-CA" sz="1600" b="1" i="1" dirty="0">
                <a:latin typeface="Calibri" panose="020F0502020204030204" pitchFamily="34" charset="0"/>
                <a:cs typeface="Calibri" panose="020F0502020204030204" pitchFamily="34" charset="0"/>
              </a:rPr>
              <a:t>A Double Dynamic of Conversion: Peter and Cornelius (Acts 10)</a:t>
            </a:r>
            <a:endParaRPr lang="en-CA" sz="1600"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en-CA" sz="1900" dirty="0">
                <a:latin typeface="Calibri" panose="020F0502020204030204" pitchFamily="34" charset="0"/>
                <a:cs typeface="Calibri" panose="020F0502020204030204" pitchFamily="34" charset="0"/>
              </a:rPr>
              <a:t>“</a:t>
            </a:r>
            <a:r>
              <a:rPr lang="en-US" sz="1900" dirty="0">
                <a:latin typeface="Calibri" panose="020F0502020204030204" pitchFamily="34" charset="0"/>
                <a:cs typeface="Calibri" panose="020F0502020204030204" pitchFamily="34" charset="0"/>
              </a:rPr>
              <a:t>It is in the encounter with people, welcoming them, journeying with them, and entering their homes, that he realizes the meaning of his vision: no human being is unworthy in the eyes of God, and the difference established by election does not imply exclusive preference but service and witnessing of a universal breadth.” </a:t>
            </a:r>
            <a:r>
              <a:rPr lang="en-CA" sz="1600" dirty="0">
                <a:latin typeface="Calibri" panose="020F0502020204030204" pitchFamily="34" charset="0"/>
                <a:cs typeface="Calibri" panose="020F0502020204030204" pitchFamily="34" charset="0"/>
              </a:rPr>
              <a:t>(</a:t>
            </a:r>
            <a:r>
              <a:rPr lang="en-CA" sz="1600" i="1" dirty="0">
                <a:latin typeface="Calibri" panose="020F0502020204030204" pitchFamily="34" charset="0"/>
                <a:cs typeface="Calibri" panose="020F0502020204030204" pitchFamily="34" charset="0"/>
              </a:rPr>
              <a:t>PD</a:t>
            </a:r>
            <a:r>
              <a:rPr lang="en-CA" sz="1600" dirty="0">
                <a:latin typeface="Calibri" panose="020F0502020204030204" pitchFamily="34" charset="0"/>
                <a:cs typeface="Calibri" panose="020F0502020204030204" pitchFamily="34" charset="0"/>
              </a:rPr>
              <a:t>, 23)</a:t>
            </a:r>
          </a:p>
          <a:p>
            <a:endParaRPr lang="en-AU" dirty="0"/>
          </a:p>
        </p:txBody>
      </p:sp>
      <p:sp>
        <p:nvSpPr>
          <p:cNvPr id="4" name="Slide Number Placeholder 3">
            <a:extLst>
              <a:ext uri="{FF2B5EF4-FFF2-40B4-BE49-F238E27FC236}">
                <a16:creationId xmlns:a16="http://schemas.microsoft.com/office/drawing/2014/main" id="{DB4FDC9A-B6E3-424C-92D8-C90A74FF98D8}"/>
              </a:ext>
            </a:extLst>
          </p:cNvPr>
          <p:cNvSpPr>
            <a:spLocks noGrp="1"/>
          </p:cNvSpPr>
          <p:nvPr>
            <p:ph type="sldNum" sz="quarter" idx="12"/>
          </p:nvPr>
        </p:nvSpPr>
        <p:spPr/>
        <p:txBody>
          <a:bodyPr/>
          <a:lstStyle/>
          <a:p>
            <a:pPr>
              <a:defRPr/>
            </a:pPr>
            <a:fld id="{138CF5F5-5CC2-441F-9E72-6A21E5755F92}" type="slidenum">
              <a:rPr lang="fr-FR" altLang="en-US" smtClean="0"/>
              <a:pPr>
                <a:defRPr/>
              </a:pPr>
              <a:t>7</a:t>
            </a:fld>
            <a:endParaRPr lang="fr-FR" altLang="en-US"/>
          </a:p>
        </p:txBody>
      </p:sp>
    </p:spTree>
    <p:extLst>
      <p:ext uri="{BB962C8B-B14F-4D97-AF65-F5344CB8AC3E}">
        <p14:creationId xmlns:p14="http://schemas.microsoft.com/office/powerpoint/2010/main" val="775920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BBF4-EC09-4F23-B5C8-008D8EE06AB0}"/>
              </a:ext>
            </a:extLst>
          </p:cNvPr>
          <p:cNvSpPr>
            <a:spLocks noGrp="1"/>
          </p:cNvSpPr>
          <p:nvPr>
            <p:ph type="title"/>
          </p:nvPr>
        </p:nvSpPr>
        <p:spPr>
          <a:xfrm>
            <a:off x="685347" y="257963"/>
            <a:ext cx="7765321" cy="701408"/>
          </a:xfrm>
        </p:spPr>
        <p:txBody>
          <a:bodyPr>
            <a:normAutofit fontScale="90000"/>
          </a:bodyPr>
          <a:lstStyle/>
          <a:p>
            <a:r>
              <a:rPr lang="en-AU" sz="270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Synodality in the Life and Mission of the Church: ITC 2018</a:t>
            </a:r>
            <a:br>
              <a:rPr lang="en-AU" sz="2700" dirty="0">
                <a:solidFill>
                  <a:schemeClr val="accent6">
                    <a:lumMod val="75000"/>
                  </a:schemeClr>
                </a:solidFill>
                <a:latin typeface="Calibri" panose="020F0502020204030204" pitchFamily="34" charset="0"/>
                <a:cs typeface="Calibri" panose="020F0502020204030204" pitchFamily="34" charset="0"/>
              </a:rPr>
            </a:br>
            <a:endParaRPr lang="en-AU" dirty="0">
              <a:solidFill>
                <a:schemeClr val="accent6">
                  <a:lumMod val="75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D4169CE-F6C8-4337-9817-8CAA58BF5BA9}"/>
              </a:ext>
            </a:extLst>
          </p:cNvPr>
          <p:cNvSpPr>
            <a:spLocks noGrp="1"/>
          </p:cNvSpPr>
          <p:nvPr>
            <p:ph idx="1"/>
          </p:nvPr>
        </p:nvSpPr>
        <p:spPr>
          <a:xfrm>
            <a:off x="685346" y="1239474"/>
            <a:ext cx="7765322" cy="3347207"/>
          </a:xfrm>
        </p:spPr>
        <p:txBody>
          <a:bodyPr>
            <a:normAutofit fontScale="92500"/>
          </a:bodyPr>
          <a:lstStyle/>
          <a:p>
            <a:r>
              <a:rPr lang="en-AU" sz="1900" dirty="0">
                <a:effectLst/>
                <a:latin typeface="Calibri" panose="020F0502020204030204" pitchFamily="34" charset="0"/>
                <a:ea typeface="Calibri" panose="020F0502020204030204" pitchFamily="34" charset="0"/>
                <a:cs typeface="Calibri" panose="020F0502020204030204" pitchFamily="34" charset="0"/>
              </a:rPr>
              <a:t>It is precisely this path of synodality which God expects of the Church of the third millennium”</a:t>
            </a:r>
            <a:r>
              <a:rPr lang="en-AU" sz="1900" dirty="0">
                <a:effectLst/>
                <a:latin typeface="Calibri" panose="020F0502020204030204" pitchFamily="34" charset="0"/>
                <a:cs typeface="Calibri" panose="020F0502020204030204" pitchFamily="34" charset="0"/>
              </a:rPr>
              <a:t>. </a:t>
            </a:r>
            <a:r>
              <a:rPr lang="en-AU" sz="1300" dirty="0">
                <a:latin typeface="Calibri" panose="020F0502020204030204" pitchFamily="34" charset="0"/>
                <a:ea typeface="Calibri" panose="020F0502020204030204" pitchFamily="34" charset="0"/>
                <a:cs typeface="Calibri" panose="020F0502020204030204" pitchFamily="34" charset="0"/>
              </a:rPr>
              <a:t>Francis,</a:t>
            </a:r>
            <a:r>
              <a:rPr lang="en-AU" sz="1300" u="sng" dirty="0">
                <a:latin typeface="Calibri" panose="020F0502020204030204" pitchFamily="34" charset="0"/>
                <a:ea typeface="Calibri" panose="020F0502020204030204" pitchFamily="34" charset="0"/>
                <a:cs typeface="Calibri" panose="020F0502020204030204" pitchFamily="34" charset="0"/>
              </a:rPr>
              <a:t> </a:t>
            </a:r>
            <a:r>
              <a:rPr lang="en-AU" sz="1300" i="1" u="sng"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Ceremony Commemorating the 50</a:t>
            </a:r>
            <a:r>
              <a:rPr lang="en-AU" sz="1300" i="1" u="sng" baseline="30000"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th</a:t>
            </a:r>
            <a:r>
              <a:rPr lang="en-AU" sz="1300" i="1" u="sng"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Anniversary of the Institution of the Synod of Bishops</a:t>
            </a:r>
            <a:r>
              <a:rPr lang="en-AU" sz="1300" i="1" dirty="0">
                <a:latin typeface="Calibri" panose="020F0502020204030204" pitchFamily="34" charset="0"/>
                <a:ea typeface="Calibri" panose="020F0502020204030204" pitchFamily="34" charset="0"/>
                <a:cs typeface="Calibri" panose="020F0502020204030204" pitchFamily="34" charset="0"/>
              </a:rPr>
              <a:t>,</a:t>
            </a:r>
            <a:r>
              <a:rPr lang="en-AU" sz="1300" dirty="0">
                <a:latin typeface="Calibri" panose="020F0502020204030204" pitchFamily="34" charset="0"/>
                <a:ea typeface="Calibri" panose="020F0502020204030204" pitchFamily="34" charset="0"/>
                <a:cs typeface="Calibri" panose="020F0502020204030204" pitchFamily="34" charset="0"/>
              </a:rPr>
              <a:t> 17 October 2015, </a:t>
            </a:r>
            <a:r>
              <a:rPr lang="en-AU" sz="1300" i="1" dirty="0">
                <a:latin typeface="Calibri" panose="020F0502020204030204" pitchFamily="34" charset="0"/>
                <a:ea typeface="Calibri" panose="020F0502020204030204" pitchFamily="34" charset="0"/>
                <a:cs typeface="Calibri" panose="020F0502020204030204" pitchFamily="34" charset="0"/>
              </a:rPr>
              <a:t>AAS</a:t>
            </a:r>
            <a:r>
              <a:rPr lang="en-AU" sz="1300" dirty="0">
                <a:latin typeface="Calibri" panose="020F0502020204030204" pitchFamily="34" charset="0"/>
                <a:ea typeface="Calibri" panose="020F0502020204030204" pitchFamily="34" charset="0"/>
                <a:cs typeface="Calibri" panose="020F0502020204030204" pitchFamily="34" charset="0"/>
              </a:rPr>
              <a:t> 107 (2015) </a:t>
            </a:r>
          </a:p>
          <a:p>
            <a:r>
              <a:rPr lang="en-AU" sz="1900" dirty="0">
                <a:latin typeface="Calibri" panose="020F0502020204030204" pitchFamily="34" charset="0"/>
                <a:cs typeface="Calibri" panose="020F0502020204030204" pitchFamily="34" charset="0"/>
              </a:rPr>
              <a:t>Concept of a pilgrim People of God with an ecclesiastical hierarchy as its ministers (an inverted pyramid) expressed through assemblies, synods, pastoral councils…</a:t>
            </a:r>
          </a:p>
          <a:p>
            <a:r>
              <a:rPr lang="en-AU" sz="1900" dirty="0">
                <a:latin typeface="Calibri" panose="020F0502020204030204" pitchFamily="34" charset="0"/>
                <a:cs typeface="Calibri" panose="020F0502020204030204" pitchFamily="34" charset="0"/>
              </a:rPr>
              <a:t>Collectively the people are </a:t>
            </a:r>
            <a:r>
              <a:rPr lang="en-AU" sz="1900" i="1" dirty="0">
                <a:latin typeface="Calibri" panose="020F0502020204030204" pitchFamily="34" charset="0"/>
                <a:cs typeface="Calibri" panose="020F0502020204030204" pitchFamily="34" charset="0"/>
              </a:rPr>
              <a:t>infallible in </a:t>
            </a:r>
            <a:r>
              <a:rPr lang="en-AU" sz="1900" i="1" dirty="0" err="1">
                <a:latin typeface="Calibri" panose="020F0502020204030204" pitchFamily="34" charset="0"/>
                <a:cs typeface="Calibri" panose="020F0502020204030204" pitchFamily="34" charset="0"/>
              </a:rPr>
              <a:t>credendo</a:t>
            </a:r>
            <a:r>
              <a:rPr lang="en-AU" sz="1900" i="1" dirty="0">
                <a:latin typeface="Calibri" panose="020F0502020204030204" pitchFamily="34" charset="0"/>
                <a:cs typeface="Calibri" panose="020F0502020204030204" pitchFamily="34" charset="0"/>
              </a:rPr>
              <a:t> – </a:t>
            </a:r>
            <a:r>
              <a:rPr lang="en-AU" sz="1900" dirty="0">
                <a:latin typeface="Calibri" panose="020F0502020204030204" pitchFamily="34" charset="0"/>
                <a:cs typeface="Calibri" panose="020F0502020204030204" pitchFamily="34" charset="0"/>
              </a:rPr>
              <a:t>a</a:t>
            </a:r>
            <a:r>
              <a:rPr lang="en-AU" sz="1900" i="1" dirty="0">
                <a:latin typeface="Calibri" panose="020F0502020204030204" pitchFamily="34" charset="0"/>
                <a:cs typeface="Calibri" panose="020F0502020204030204" pitchFamily="34" charset="0"/>
              </a:rPr>
              <a:t> sensus fidei </a:t>
            </a:r>
          </a:p>
          <a:p>
            <a:r>
              <a:rPr lang="en-AU" sz="19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AU" sz="1900" i="1" dirty="0">
                <a:effectLst/>
                <a:latin typeface="Calibri" panose="020F0502020204030204" pitchFamily="34" charset="0"/>
                <a:ea typeface="Calibri" panose="020F0502020204030204" pitchFamily="34" charset="0"/>
                <a:cs typeface="Calibri" panose="020F0502020204030204" pitchFamily="34" charset="0"/>
              </a:rPr>
              <a:t>Although synodality is not explicitly found as a term or as a concept in the teaching of </a:t>
            </a:r>
            <a:r>
              <a:rPr lang="en-AU" sz="1900" i="1" u="sng"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Vatican II</a:t>
            </a:r>
            <a:r>
              <a:rPr lang="en-AU" sz="1900" i="1" dirty="0">
                <a:effectLst/>
                <a:latin typeface="Calibri" panose="020F0502020204030204" pitchFamily="34" charset="0"/>
                <a:ea typeface="Calibri" panose="020F0502020204030204" pitchFamily="34" charset="0"/>
                <a:cs typeface="Calibri" panose="020F0502020204030204" pitchFamily="34" charset="0"/>
              </a:rPr>
              <a:t>, it is fair to say that synodality is at the heart of the work of renewal the Council was encouraging</a:t>
            </a:r>
            <a:r>
              <a:rPr lang="en-AU" sz="1900" dirty="0">
                <a:effectLst/>
                <a:latin typeface="Calibri" panose="020F0502020204030204" pitchFamily="34" charset="0"/>
                <a:ea typeface="Calibri" panose="020F0502020204030204" pitchFamily="34" charset="0"/>
                <a:cs typeface="Calibri" panose="020F0502020204030204" pitchFamily="34" charset="0"/>
              </a:rPr>
              <a:t>.</a:t>
            </a:r>
            <a:r>
              <a:rPr lang="en-AU" sz="1400" dirty="0">
                <a:effectLst/>
                <a:latin typeface="Calibri" panose="020F0502020204030204" pitchFamily="34" charset="0"/>
                <a:ea typeface="Calibri" panose="020F0502020204030204" pitchFamily="34" charset="0"/>
                <a:cs typeface="Calibri" panose="020F0502020204030204" pitchFamily="34" charset="0"/>
              </a:rPr>
              <a:t>(International Theological Commission, 6)</a:t>
            </a:r>
          </a:p>
          <a:p>
            <a:endParaRPr lang="en-AU" dirty="0"/>
          </a:p>
        </p:txBody>
      </p:sp>
    </p:spTree>
    <p:extLst>
      <p:ext uri="{BB962C8B-B14F-4D97-AF65-F5344CB8AC3E}">
        <p14:creationId xmlns:p14="http://schemas.microsoft.com/office/powerpoint/2010/main" val="201867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D8AA-40B2-4B8A-8EB5-B9537EE15D83}"/>
              </a:ext>
            </a:extLst>
          </p:cNvPr>
          <p:cNvSpPr>
            <a:spLocks noGrp="1"/>
          </p:cNvSpPr>
          <p:nvPr>
            <p:ph type="title"/>
          </p:nvPr>
        </p:nvSpPr>
        <p:spPr>
          <a:xfrm>
            <a:off x="685347" y="364921"/>
            <a:ext cx="7765321" cy="767594"/>
          </a:xfrm>
        </p:spPr>
        <p:txBody>
          <a:bodyPr>
            <a:normAutofit fontScale="90000"/>
          </a:bodyPr>
          <a:lstStyle/>
          <a:p>
            <a:r>
              <a:rPr lang="en-AU" sz="2400" dirty="0">
                <a:solidFill>
                  <a:schemeClr val="accent6">
                    <a:lumMod val="75000"/>
                  </a:schemeClr>
                </a:solidFill>
                <a:latin typeface="Calibri" panose="020F0502020204030204" pitchFamily="34" charset="0"/>
                <a:ea typeface="Times New Roman" panose="02020603050405020304" pitchFamily="18" charset="0"/>
                <a:cs typeface="Calibri" panose="020F0502020204030204" pitchFamily="34" charset="0"/>
              </a:rPr>
              <a:t>Synodality in the Life and Mission of the Church 2</a:t>
            </a:r>
            <a:br>
              <a:rPr lang="en-AU" sz="2400" dirty="0">
                <a:solidFill>
                  <a:schemeClr val="accent6">
                    <a:lumMod val="75000"/>
                  </a:schemeClr>
                </a:solidFill>
                <a:latin typeface="Calibri" panose="020F0502020204030204" pitchFamily="34" charset="0"/>
                <a:cs typeface="Calibri" panose="020F0502020204030204" pitchFamily="34" charset="0"/>
              </a:rPr>
            </a:br>
            <a:endParaRPr lang="en-AU" dirty="0">
              <a:solidFill>
                <a:schemeClr val="accent6">
                  <a:lumMod val="75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FAC9C66-717F-4E03-B272-D878FB831DFB}"/>
              </a:ext>
            </a:extLst>
          </p:cNvPr>
          <p:cNvSpPr>
            <a:spLocks noGrp="1"/>
          </p:cNvSpPr>
          <p:nvPr>
            <p:ph idx="1"/>
          </p:nvPr>
        </p:nvSpPr>
        <p:spPr>
          <a:xfrm>
            <a:off x="494675" y="1132515"/>
            <a:ext cx="8214610" cy="3646064"/>
          </a:xfrm>
        </p:spPr>
        <p:txBody>
          <a:bodyPr>
            <a:normAutofit fontScale="92500" lnSpcReduction="10000"/>
          </a:bodyPr>
          <a:lstStyle/>
          <a:p>
            <a:pPr marL="342900">
              <a:lnSpc>
                <a:spcPct val="107000"/>
              </a:lnSpc>
              <a:spcAft>
                <a:spcPts val="600"/>
              </a:spcAft>
            </a:pPr>
            <a:r>
              <a:rPr lang="en-AU" sz="2200" dirty="0">
                <a:effectLst/>
                <a:latin typeface="Calibri" panose="020F0502020204030204" pitchFamily="34" charset="0"/>
                <a:ea typeface="Calibri" panose="020F0502020204030204" pitchFamily="34" charset="0"/>
                <a:cs typeface="Calibri" panose="020F0502020204030204" pitchFamily="34" charset="0"/>
              </a:rPr>
              <a:t>The dogmatic Constitution </a:t>
            </a:r>
            <a:r>
              <a:rPr lang="en-AU" sz="2200" u="sng"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Lumen Gentium</a:t>
            </a:r>
            <a:r>
              <a:rPr lang="en-AU" sz="2200" dirty="0">
                <a:effectLst/>
                <a:latin typeface="Calibri" panose="020F0502020204030204" pitchFamily="34" charset="0"/>
                <a:ea typeface="Calibri" panose="020F0502020204030204" pitchFamily="34" charset="0"/>
                <a:cs typeface="Calibri" panose="020F0502020204030204" pitchFamily="34" charset="0"/>
              </a:rPr>
              <a:t> offers the essential principles for a correct understanding of synodality in the perspective of the ecclesiology of communion. The order of its first chapters expresses an important step forward in the way the Church understands herself. The sequence - the Mystery of the Church (chapter 1), the People of God (chapter 2), the Hierarchical Constitution of the Church (chapter 3) - stresses that the ecclesiastical hierarchy is at the service of the People of God in order that the Church may carry out her mission in conformity with God’s plan of salvation, in the logic of the priority of the whole over its parts and of the end over the means.</a:t>
            </a:r>
            <a:r>
              <a:rPr lang="en-AU" sz="2000" dirty="0">
                <a:effectLst/>
                <a:latin typeface="Calibri" panose="020F0502020204030204" pitchFamily="34" charset="0"/>
                <a:ea typeface="Calibri" panose="020F0502020204030204" pitchFamily="34" charset="0"/>
                <a:cs typeface="Calibri" panose="020F0502020204030204" pitchFamily="34" charset="0"/>
              </a:rPr>
              <a:t> </a:t>
            </a:r>
            <a:r>
              <a:rPr lang="en-AU" sz="1600" dirty="0">
                <a:effectLst/>
                <a:latin typeface="Calibri" panose="020F0502020204030204" pitchFamily="34" charset="0"/>
                <a:ea typeface="Calibri" panose="020F0502020204030204" pitchFamily="34" charset="0"/>
                <a:cs typeface="Calibri" panose="020F0502020204030204" pitchFamily="34" charset="0"/>
              </a:rPr>
              <a:t>(54) [</a:t>
            </a:r>
            <a:r>
              <a:rPr lang="en-AU" sz="1600" dirty="0">
                <a:latin typeface="Calibri" panose="020F0502020204030204" pitchFamily="34" charset="0"/>
                <a:ea typeface="Calibri" panose="020F0502020204030204" pitchFamily="34" charset="0"/>
                <a:cs typeface="Calibri" panose="020F0502020204030204" pitchFamily="34" charset="0"/>
              </a:rPr>
              <a:t>International Theological Commission, (2018) Synodality in the Life and Mission of the Church: Paragraph 54], </a:t>
            </a:r>
          </a:p>
          <a:p>
            <a:endParaRPr lang="en-AU" dirty="0"/>
          </a:p>
        </p:txBody>
      </p:sp>
    </p:spTree>
    <p:extLst>
      <p:ext uri="{BB962C8B-B14F-4D97-AF65-F5344CB8AC3E}">
        <p14:creationId xmlns:p14="http://schemas.microsoft.com/office/powerpoint/2010/main" val="14994239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DE8F32"/>
      </a:accent1>
      <a:accent2>
        <a:srgbClr val="212121"/>
      </a:accent2>
      <a:accent3>
        <a:srgbClr val="B21444"/>
      </a:accent3>
      <a:accent4>
        <a:srgbClr val="CCCCCC"/>
      </a:accent4>
      <a:accent5>
        <a:srgbClr val="999999"/>
      </a:accent5>
      <a:accent6>
        <a:srgbClr val="00ACB3"/>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A4EAAA5A3A824D8A97327CB5C0AFC7" ma:contentTypeVersion="11" ma:contentTypeDescription="Create a new document." ma:contentTypeScope="" ma:versionID="bb6bc257805c89f575e08ee774c8cd68">
  <xsd:schema xmlns:xsd="http://www.w3.org/2001/XMLSchema" xmlns:xs="http://www.w3.org/2001/XMLSchema" xmlns:p="http://schemas.microsoft.com/office/2006/metadata/properties" xmlns:ns3="edbc7e62-730d-4ed7-8c01-652168832c7b" targetNamespace="http://schemas.microsoft.com/office/2006/metadata/properties" ma:root="true" ma:fieldsID="4d7ac5878423d98f8fe803dc83b61ab0" ns3:_="">
    <xsd:import namespace="edbc7e62-730d-4ed7-8c01-652168832c7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bc7e62-730d-4ed7-8c01-652168832c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19FBF0-8142-4EE4-92C8-FFDAEF2EE0DC}">
  <ds:schemaRefs>
    <ds:schemaRef ds:uri="http://schemas.microsoft.com/sharepoint/v3/contenttype/forms"/>
  </ds:schemaRefs>
</ds:datastoreItem>
</file>

<file path=customXml/itemProps2.xml><?xml version="1.0" encoding="utf-8"?>
<ds:datastoreItem xmlns:ds="http://schemas.openxmlformats.org/officeDocument/2006/customXml" ds:itemID="{F2172606-EDE6-4939-BAC2-9D3AB6B63F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bc7e62-730d-4ed7-8c01-652168832c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394AF0-2F91-473A-93F6-40E2C6D87915}">
  <ds:schemaRefs>
    <ds:schemaRef ds:uri="http://schemas.microsoft.com/office/2006/metadata/properties"/>
    <ds:schemaRef ds:uri="edbc7e62-730d-4ed7-8c01-652168832c7b"/>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5820</TotalTime>
  <Words>3030</Words>
  <Application>Microsoft Office PowerPoint</Application>
  <PresentationFormat>On-screen Show (16:9)</PresentationFormat>
  <Paragraphs>102</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vt:lpstr>
      <vt:lpstr>Helvetica Neue</vt:lpstr>
      <vt:lpstr>Avenir Black</vt:lpstr>
      <vt:lpstr>Helvetica Neue Light</vt:lpstr>
      <vt:lpstr>Helvetica</vt:lpstr>
      <vt:lpstr>Arial</vt:lpstr>
      <vt:lpstr>Avenir Book</vt:lpstr>
      <vt:lpstr>Simple Light</vt:lpstr>
      <vt:lpstr>PowerPoint Presentation</vt:lpstr>
      <vt:lpstr>Outline of Session: 23 Nov, 2021</vt:lpstr>
      <vt:lpstr>Prayer for the Synod: Adamus Sancte Spiritus</vt:lpstr>
      <vt:lpstr>Overview</vt:lpstr>
      <vt:lpstr>Pontificate of Francis</vt:lpstr>
      <vt:lpstr>Inviting &amp; authorising laity</vt:lpstr>
      <vt:lpstr>Listening to the Scriptures </vt:lpstr>
      <vt:lpstr>Synodality in the Life and Mission of the Church: ITC 2018 </vt:lpstr>
      <vt:lpstr>Synodality in the Life and Mission of the Church 2 </vt:lpstr>
      <vt:lpstr>Synodality in the Life and Mission of the Church 3 </vt:lpstr>
      <vt:lpstr>Sensus fidei in the life of the Church: ITC, 2014 </vt:lpstr>
      <vt:lpstr>Synod on Synodality 2021 - 2023</vt:lpstr>
      <vt:lpstr>Synod on Synodality 2021 - 2023</vt:lpstr>
      <vt:lpstr>PowerPoint Presentation</vt:lpstr>
      <vt:lpstr>PowerPoint Presentation</vt:lpstr>
      <vt:lpstr>Episcopalis Communio emphasizes the local phase</vt:lpstr>
      <vt:lpstr>The Objectives of the Synod (PD, 2)</vt:lpstr>
      <vt:lpstr>The Objectives of the Synod (PD, 2)</vt:lpstr>
      <vt:lpstr>Issues for Australia</vt:lpstr>
      <vt:lpstr>Synodality: pathways for consulting the People of God (PD, 26)</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nathalie.becquart</dc:creator>
  <cp:lastModifiedBy>leanne pereira</cp:lastModifiedBy>
  <cp:revision>123</cp:revision>
  <dcterms:modified xsi:type="dcterms:W3CDTF">2021-11-24T00:55:19Z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0x01010094A4EAAA5A3A824D8A97327CB5C0AFC7</vt:lpwstr>
  </property>
</Properties>
</file>